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0" r:id="rId4"/>
    <p:sldMasterId id="2147483701" r:id="rId5"/>
  </p:sldMasterIdLst>
  <p:notesMasterIdLst>
    <p:notesMasterId r:id="rId6"/>
  </p:notesMasterIdLst>
  <p:sldIdLst>
    <p:sldId id="256" r:id="rId7"/>
    <p:sldId id="257" r:id="rId8"/>
    <p:sldId id="258" r:id="rId9"/>
    <p:sldId id="259" r:id="rId10"/>
    <p:sldId id="260" r:id="rId11"/>
    <p:sldId id="261" r:id="rId12"/>
    <p:sldId id="262" r:id="rId13"/>
    <p:sldId id="263" r:id="rId14"/>
  </p:sldIdLst>
  <p:sldSz cy="5143500" cx="9144000"/>
  <p:notesSz cx="6858000" cy="9144000"/>
  <p:embeddedFontLst>
    <p:embeddedFont>
      <p:font typeface="Inter Light"/>
      <p:regular r:id="rId15"/>
      <p:bold r:id="rId16"/>
      <p:italic r:id="rId17"/>
      <p:boldItalic r:id="rId18"/>
    </p:embeddedFont>
    <p:embeddedFont>
      <p:font typeface="Inter SemiBold"/>
      <p:regular r:id="rId19"/>
      <p:bold r:id="rId20"/>
      <p:italic r:id="rId21"/>
      <p:boldItalic r:id="rId22"/>
    </p:embeddedFont>
    <p:embeddedFont>
      <p:font typeface="Roboto"/>
      <p:regular r:id="rId23"/>
      <p:bold r:id="rId24"/>
      <p:italic r:id="rId25"/>
      <p:boldItalic r:id="rId26"/>
    </p:embeddedFont>
    <p:embeddedFont>
      <p:font typeface="Inter"/>
      <p:regular r:id="rId27"/>
      <p:bold r:id="rId28"/>
      <p:italic r:id="rId29"/>
      <p:boldItalic r:id="rId30"/>
    </p:embeddedFont>
    <p:embeddedFont>
      <p:font typeface="Open Sans SemiBold"/>
      <p:regular r:id="rId31"/>
      <p:bold r:id="rId32"/>
      <p:italic r:id="rId33"/>
      <p:boldItalic r:id="rId34"/>
    </p:embeddedFont>
    <p:embeddedFont>
      <p:font typeface="Bitter"/>
      <p:regular r:id="rId35"/>
      <p:bold r:id="rId36"/>
      <p:italic r:id="rId37"/>
      <p:boldItalic r:id="rId38"/>
    </p:embeddedFont>
    <p:embeddedFont>
      <p:font typeface="Open Sans Light"/>
      <p:regular r:id="rId39"/>
      <p:bold r:id="rId40"/>
      <p:italic r:id="rId41"/>
      <p:boldItalic r:id="rId42"/>
    </p:embeddedFont>
    <p:embeddedFont>
      <p:font typeface="Open Sans"/>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D0D56FA-BD21-460E-A356-BA914D265A50}">
  <a:tblStyle styleId="{CD0D56FA-BD21-460E-A356-BA914D265A50}"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OpenSansLight-bold.fntdata"/><Relationship Id="rId20" Type="http://schemas.openxmlformats.org/officeDocument/2006/relationships/font" Target="fonts/InterSemiBold-bold.fntdata"/><Relationship Id="rId42" Type="http://schemas.openxmlformats.org/officeDocument/2006/relationships/font" Target="fonts/OpenSansLight-boldItalic.fntdata"/><Relationship Id="rId41" Type="http://schemas.openxmlformats.org/officeDocument/2006/relationships/font" Target="fonts/OpenSansLight-italic.fntdata"/><Relationship Id="rId22" Type="http://schemas.openxmlformats.org/officeDocument/2006/relationships/font" Target="fonts/InterSemiBold-boldItalic.fntdata"/><Relationship Id="rId44" Type="http://schemas.openxmlformats.org/officeDocument/2006/relationships/font" Target="fonts/OpenSans-bold.fntdata"/><Relationship Id="rId21" Type="http://schemas.openxmlformats.org/officeDocument/2006/relationships/font" Target="fonts/InterSemiBold-italic.fntdata"/><Relationship Id="rId43" Type="http://schemas.openxmlformats.org/officeDocument/2006/relationships/font" Target="fonts/OpenSans-regular.fntdata"/><Relationship Id="rId24" Type="http://schemas.openxmlformats.org/officeDocument/2006/relationships/font" Target="fonts/Roboto-bold.fntdata"/><Relationship Id="rId46" Type="http://schemas.openxmlformats.org/officeDocument/2006/relationships/font" Target="fonts/OpenSans-boldItalic.fntdata"/><Relationship Id="rId23" Type="http://schemas.openxmlformats.org/officeDocument/2006/relationships/font" Target="fonts/Roboto-regular.fntdata"/><Relationship Id="rId45" Type="http://schemas.openxmlformats.org/officeDocument/2006/relationships/font" Target="fonts/OpenSans-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Inter-bold.fntdata"/><Relationship Id="rId27" Type="http://schemas.openxmlformats.org/officeDocument/2006/relationships/font" Target="fonts/Inter-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Inter-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OpenSansSemiBold-regular.fntdata"/><Relationship Id="rId30" Type="http://schemas.openxmlformats.org/officeDocument/2006/relationships/font" Target="fonts/Inter-boldItalic.fntdata"/><Relationship Id="rId11" Type="http://schemas.openxmlformats.org/officeDocument/2006/relationships/slide" Target="slides/slide5.xml"/><Relationship Id="rId33" Type="http://schemas.openxmlformats.org/officeDocument/2006/relationships/font" Target="fonts/OpenSansSemiBold-italic.fntdata"/><Relationship Id="rId10" Type="http://schemas.openxmlformats.org/officeDocument/2006/relationships/slide" Target="slides/slide4.xml"/><Relationship Id="rId32" Type="http://schemas.openxmlformats.org/officeDocument/2006/relationships/font" Target="fonts/OpenSansSemiBold-bold.fntdata"/><Relationship Id="rId13" Type="http://schemas.openxmlformats.org/officeDocument/2006/relationships/slide" Target="slides/slide7.xml"/><Relationship Id="rId35" Type="http://schemas.openxmlformats.org/officeDocument/2006/relationships/font" Target="fonts/Bitter-regular.fntdata"/><Relationship Id="rId12" Type="http://schemas.openxmlformats.org/officeDocument/2006/relationships/slide" Target="slides/slide6.xml"/><Relationship Id="rId34" Type="http://schemas.openxmlformats.org/officeDocument/2006/relationships/font" Target="fonts/OpenSansSemiBold-boldItalic.fntdata"/><Relationship Id="rId15" Type="http://schemas.openxmlformats.org/officeDocument/2006/relationships/font" Target="fonts/InterLight-regular.fntdata"/><Relationship Id="rId37" Type="http://schemas.openxmlformats.org/officeDocument/2006/relationships/font" Target="fonts/Bitter-italic.fntdata"/><Relationship Id="rId14" Type="http://schemas.openxmlformats.org/officeDocument/2006/relationships/slide" Target="slides/slide8.xml"/><Relationship Id="rId36" Type="http://schemas.openxmlformats.org/officeDocument/2006/relationships/font" Target="fonts/Bitter-bold.fntdata"/><Relationship Id="rId17" Type="http://schemas.openxmlformats.org/officeDocument/2006/relationships/font" Target="fonts/InterLight-italic.fntdata"/><Relationship Id="rId39" Type="http://schemas.openxmlformats.org/officeDocument/2006/relationships/font" Target="fonts/OpenSansLight-regular.fntdata"/><Relationship Id="rId16" Type="http://schemas.openxmlformats.org/officeDocument/2006/relationships/font" Target="fonts/InterLight-bold.fntdata"/><Relationship Id="rId38" Type="http://schemas.openxmlformats.org/officeDocument/2006/relationships/font" Target="fonts/Bitter-boldItalic.fntdata"/><Relationship Id="rId19" Type="http://schemas.openxmlformats.org/officeDocument/2006/relationships/font" Target="fonts/InterSemiBold-regular.fntdata"/><Relationship Id="rId18" Type="http://schemas.openxmlformats.org/officeDocument/2006/relationships/font" Target="fonts/InterLight-boldItalic.fntdata"/></Relationships>
</file>

<file path=ppt/media/image1.png>
</file>

<file path=ppt/media/image11.jpg>
</file>

<file path=ppt/media/image12.png>
</file>

<file path=ppt/media/image13.jpg>
</file>

<file path=ppt/media/image14.jpg>
</file>

<file path=ppt/media/image15.jpg>
</file>

<file path=ppt/media/image16.jpg>
</file>

<file path=ppt/media/image17.png>
</file>

<file path=ppt/media/image18.jpg>
</file>

<file path=ppt/media/image2.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e0d2666f43_2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e0d2666f43_2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3fd21e83bc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3fd21e83bc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e955ac40b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e955ac40b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76a4973794_0_4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76a4973794_0_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solidFill>
                <a:schemeClr val="dk1"/>
              </a:solidFill>
              <a:latin typeface="Inter"/>
              <a:ea typeface="Inter"/>
              <a:cs typeface="Inter"/>
              <a:sym typeface="Inter"/>
            </a:endParaRPr>
          </a:p>
          <a:p>
            <a:pPr indent="0" lvl="0" marL="0" rtl="0" algn="l">
              <a:spcBef>
                <a:spcPts val="0"/>
              </a:spcBef>
              <a:spcAft>
                <a:spcPts val="0"/>
              </a:spcAft>
              <a:buNone/>
            </a:pPr>
            <a:r>
              <a:t/>
            </a:r>
            <a:endParaRPr sz="1400">
              <a:solidFill>
                <a:schemeClr val="dk1"/>
              </a:solidFill>
              <a:latin typeface="Inter"/>
              <a:ea typeface="Inter"/>
              <a:cs typeface="Inter"/>
              <a:sym typeface="Inte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36dd792bb3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36dd792bb3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eb016ea144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eb016ea144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1421b0162d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1421b0162d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3fd21e83bc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3fd21e83bc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type="title">
  <p:cSld name="TITLE">
    <p:bg>
      <p:bgPr>
        <a:solidFill>
          <a:schemeClr val="accent1"/>
        </a:solidFill>
      </p:bgPr>
    </p:bg>
    <p:spTree>
      <p:nvGrpSpPr>
        <p:cNvPr id="10" name="Shape 10"/>
        <p:cNvGrpSpPr/>
        <p:nvPr/>
      </p:nvGrpSpPr>
      <p:grpSpPr>
        <a:xfrm>
          <a:off x="0" y="0"/>
          <a:ext cx="0" cy="0"/>
          <a:chOff x="0" y="0"/>
          <a:chExt cx="0" cy="0"/>
        </a:xfrm>
      </p:grpSpPr>
      <p:sp>
        <p:nvSpPr>
          <p:cNvPr id="11" name="Google Shape;11;p2"/>
          <p:cNvSpPr txBox="1"/>
          <p:nvPr>
            <p:ph type="ctrTitle"/>
          </p:nvPr>
        </p:nvSpPr>
        <p:spPr>
          <a:xfrm>
            <a:off x="369000" y="365700"/>
            <a:ext cx="8463300" cy="1723200"/>
          </a:xfrm>
          <a:prstGeom prst="rect">
            <a:avLst/>
          </a:prstGeom>
        </p:spPr>
        <p:txBody>
          <a:bodyPr anchorCtr="0" anchor="b" bIns="0" lIns="0" spcFirstLastPara="1" rIns="0" wrap="square" tIns="0">
            <a:noAutofit/>
          </a:bodyPr>
          <a:lstStyle>
            <a:lvl1pPr lvl="0">
              <a:spcBef>
                <a:spcPts val="0"/>
              </a:spcBef>
              <a:spcAft>
                <a:spcPts val="0"/>
              </a:spcAft>
              <a:buClr>
                <a:srgbClr val="FFFFFF"/>
              </a:buClr>
              <a:buSzPts val="4400"/>
              <a:buNone/>
              <a:defRPr sz="4400">
                <a:solidFill>
                  <a:srgbClr val="FFFFFF"/>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369000" y="2257425"/>
            <a:ext cx="8463300" cy="792600"/>
          </a:xfrm>
          <a:prstGeom prst="rect">
            <a:avLst/>
          </a:prstGeom>
        </p:spPr>
        <p:txBody>
          <a:bodyPr anchorCtr="0" anchor="t" bIns="0" lIns="0" spcFirstLastPara="1" rIns="0" wrap="square" tIns="0">
            <a:noAutofit/>
          </a:bodyPr>
          <a:lstStyle>
            <a:lvl1pPr lvl="0">
              <a:lnSpc>
                <a:spcPct val="100000"/>
              </a:lnSpc>
              <a:spcBef>
                <a:spcPts val="0"/>
              </a:spcBef>
              <a:spcAft>
                <a:spcPts val="0"/>
              </a:spcAft>
              <a:buClr>
                <a:schemeClr val="accent2"/>
              </a:buClr>
              <a:buSzPts val="2200"/>
              <a:buFont typeface="Inter SemiBold"/>
              <a:buNone/>
              <a:defRPr sz="2200">
                <a:solidFill>
                  <a:schemeClr val="accent2"/>
                </a:solidFill>
                <a:latin typeface="Inter SemiBold"/>
                <a:ea typeface="Inter SemiBold"/>
                <a:cs typeface="Inter SemiBold"/>
                <a:sym typeface="Inter SemiBol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pic>
        <p:nvPicPr>
          <p:cNvPr id="13" name="Google Shape;13;p2"/>
          <p:cNvPicPr preferRelativeResize="0"/>
          <p:nvPr/>
        </p:nvPicPr>
        <p:blipFill>
          <a:blip r:embed="rId2">
            <a:alphaModFix/>
          </a:blip>
          <a:stretch>
            <a:fillRect/>
          </a:stretch>
        </p:blipFill>
        <p:spPr>
          <a:xfrm>
            <a:off x="368996" y="4291547"/>
            <a:ext cx="1583782" cy="25552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11"/>
          <p:cNvSpPr txBox="1"/>
          <p:nvPr>
            <p:ph type="title"/>
          </p:nvPr>
        </p:nvSpPr>
        <p:spPr>
          <a:xfrm>
            <a:off x="369000" y="365700"/>
            <a:ext cx="8406000" cy="572700"/>
          </a:xfrm>
          <a:prstGeom prst="rect">
            <a:avLst/>
          </a:prstGeom>
        </p:spPr>
        <p:txBody>
          <a:bodyPr anchorCtr="0" anchor="t" bIns="0" lIns="0" spcFirstLastPara="1" rIns="0" wrap="square" tIns="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1" name="Google Shape;51;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ft column content">
  <p:cSld name="ONE_COLUMN_TEXT">
    <p:spTree>
      <p:nvGrpSpPr>
        <p:cNvPr id="52" name="Shape 52"/>
        <p:cNvGrpSpPr/>
        <p:nvPr/>
      </p:nvGrpSpPr>
      <p:grpSpPr>
        <a:xfrm>
          <a:off x="0" y="0"/>
          <a:ext cx="0" cy="0"/>
          <a:chOff x="0" y="0"/>
          <a:chExt cx="0" cy="0"/>
        </a:xfrm>
      </p:grpSpPr>
      <p:sp>
        <p:nvSpPr>
          <p:cNvPr id="53" name="Google Shape;53;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4" name="Google Shape;54;p12"/>
          <p:cNvSpPr txBox="1"/>
          <p:nvPr>
            <p:ph type="title"/>
          </p:nvPr>
        </p:nvSpPr>
        <p:spPr>
          <a:xfrm>
            <a:off x="369000" y="365700"/>
            <a:ext cx="3836700" cy="966000"/>
          </a:xfrm>
          <a:prstGeom prst="rect">
            <a:avLst/>
          </a:prstGeom>
        </p:spPr>
        <p:txBody>
          <a:bodyPr anchorCtr="0" anchor="t" bIns="0" lIns="0" spcFirstLastPara="1" rIns="0" wrap="square" tIns="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5" name="Google Shape;55;p12"/>
          <p:cNvSpPr txBox="1"/>
          <p:nvPr>
            <p:ph idx="1" type="body"/>
          </p:nvPr>
        </p:nvSpPr>
        <p:spPr>
          <a:xfrm>
            <a:off x="369000" y="1754875"/>
            <a:ext cx="3834300" cy="30228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56" name="Google Shape;56;p12"/>
          <p:cNvSpPr txBox="1"/>
          <p:nvPr>
            <p:ph idx="2" type="subTitle"/>
          </p:nvPr>
        </p:nvSpPr>
        <p:spPr>
          <a:xfrm>
            <a:off x="371469" y="1251075"/>
            <a:ext cx="3834300" cy="426600"/>
          </a:xfrm>
          <a:prstGeom prst="rect">
            <a:avLst/>
          </a:prstGeom>
        </p:spPr>
        <p:txBody>
          <a:bodyPr anchorCtr="0" anchor="t" bIns="0" lIns="0" spcFirstLastPara="1" rIns="0" wrap="square" tIns="0">
            <a:noAutofit/>
          </a:bodyPr>
          <a:lstStyle>
            <a:lvl1pPr lvl="0" rtl="0">
              <a:spcBef>
                <a:spcPts val="0"/>
              </a:spcBef>
              <a:spcAft>
                <a:spcPts val="0"/>
              </a:spcAft>
              <a:buSzPts val="1600"/>
              <a:buFont typeface="Inter SemiBold"/>
              <a:buNone/>
              <a:defRPr sz="1600">
                <a:latin typeface="Inter SemiBold"/>
                <a:ea typeface="Inter SemiBold"/>
                <a:cs typeface="Inter SemiBold"/>
                <a:sym typeface="Inter SemiBold"/>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Tree>
  </p:cSld>
  <p:clrMapOvr>
    <a:masterClrMapping/>
  </p:clrMapOvr>
  <p:extLst>
    <p:ext uri="{DCECCB84-F9BA-43D5-87BE-67443E8EF086}">
      <p15:sldGuideLst>
        <p15:guide id="1" pos="2880">
          <p15:clr>
            <a:srgbClr val="FA7B17"/>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split">
  <p:cSld name="ONE_COLUMN_TEXT_1">
    <p:spTree>
      <p:nvGrpSpPr>
        <p:cNvPr id="57" name="Shape 57"/>
        <p:cNvGrpSpPr/>
        <p:nvPr/>
      </p:nvGrpSpPr>
      <p:grpSpPr>
        <a:xfrm>
          <a:off x="0" y="0"/>
          <a:ext cx="0" cy="0"/>
          <a:chOff x="0" y="0"/>
          <a:chExt cx="0" cy="0"/>
        </a:xfrm>
      </p:grpSpPr>
      <p:sp>
        <p:nvSpPr>
          <p:cNvPr id="58" name="Google Shape;58;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9" name="Google Shape;59;p13"/>
          <p:cNvSpPr txBox="1"/>
          <p:nvPr>
            <p:ph type="title"/>
          </p:nvPr>
        </p:nvSpPr>
        <p:spPr>
          <a:xfrm>
            <a:off x="369000" y="365700"/>
            <a:ext cx="3836700" cy="966000"/>
          </a:xfrm>
          <a:prstGeom prst="rect">
            <a:avLst/>
          </a:prstGeom>
        </p:spPr>
        <p:txBody>
          <a:bodyPr anchorCtr="0" anchor="t" bIns="0" lIns="0" spcFirstLastPara="1" rIns="0" wrap="square" tIns="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0" name="Google Shape;60;p13"/>
          <p:cNvSpPr txBox="1"/>
          <p:nvPr>
            <p:ph idx="1" type="body"/>
          </p:nvPr>
        </p:nvSpPr>
        <p:spPr>
          <a:xfrm>
            <a:off x="369000" y="1754875"/>
            <a:ext cx="3834300" cy="30228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1" name="Google Shape;61;p13"/>
          <p:cNvSpPr txBox="1"/>
          <p:nvPr>
            <p:ph idx="2" type="subTitle"/>
          </p:nvPr>
        </p:nvSpPr>
        <p:spPr>
          <a:xfrm>
            <a:off x="371469" y="1251075"/>
            <a:ext cx="3834300" cy="426600"/>
          </a:xfrm>
          <a:prstGeom prst="rect">
            <a:avLst/>
          </a:prstGeom>
        </p:spPr>
        <p:txBody>
          <a:bodyPr anchorCtr="0" anchor="t" bIns="0" lIns="0" spcFirstLastPara="1" rIns="0" wrap="square" tIns="0">
            <a:noAutofit/>
          </a:bodyPr>
          <a:lstStyle>
            <a:lvl1pPr lvl="0" rtl="0">
              <a:spcBef>
                <a:spcPts val="0"/>
              </a:spcBef>
              <a:spcAft>
                <a:spcPts val="0"/>
              </a:spcAft>
              <a:buClr>
                <a:srgbClr val="000000"/>
              </a:buClr>
              <a:buSzPts val="1600"/>
              <a:buFont typeface="Inter SemiBold"/>
              <a:buNone/>
              <a:defRPr sz="1600">
                <a:solidFill>
                  <a:srgbClr val="000000"/>
                </a:solidFill>
                <a:latin typeface="Inter SemiBold"/>
                <a:ea typeface="Inter SemiBold"/>
                <a:cs typeface="Inter SemiBold"/>
                <a:sym typeface="Inter SemiBold"/>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62" name="Google Shape;62;p13"/>
          <p:cNvSpPr txBox="1"/>
          <p:nvPr>
            <p:ph idx="3" type="body"/>
          </p:nvPr>
        </p:nvSpPr>
        <p:spPr>
          <a:xfrm>
            <a:off x="4940700" y="1331700"/>
            <a:ext cx="3834300" cy="2480100"/>
          </a:xfrm>
          <a:prstGeom prst="rect">
            <a:avLst/>
          </a:prstGeom>
        </p:spPr>
        <p:txBody>
          <a:bodyPr anchorCtr="0" anchor="ctr" bIns="0" lIns="0" spcFirstLastPara="1" rIns="0" wrap="square" tIns="0">
            <a:noAutofit/>
          </a:bodyPr>
          <a:lstStyle>
            <a:lvl1pPr indent="-330200" lvl="0" marL="457200" rtl="0">
              <a:spcBef>
                <a:spcPts val="0"/>
              </a:spcBef>
              <a:spcAft>
                <a:spcPts val="0"/>
              </a:spcAft>
              <a:buSzPts val="16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Tree>
  </p:cSld>
  <p:clrMapOvr>
    <a:masterClrMapping/>
  </p:clrMapOvr>
  <p:extLst>
    <p:ext uri="{DCECCB84-F9BA-43D5-87BE-67443E8EF086}">
      <p15:sldGuideLst>
        <p15:guide id="1" pos="2880">
          <p15:clr>
            <a:srgbClr val="FA7B17"/>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3" name="Shape 63"/>
        <p:cNvGrpSpPr/>
        <p:nvPr/>
      </p:nvGrpSpPr>
      <p:grpSpPr>
        <a:xfrm>
          <a:off x="0" y="0"/>
          <a:ext cx="0" cy="0"/>
          <a:chOff x="0" y="0"/>
          <a:chExt cx="0" cy="0"/>
        </a:xfrm>
      </p:grpSpPr>
      <p:sp>
        <p:nvSpPr>
          <p:cNvPr id="64" name="Google Shape;64;p14"/>
          <p:cNvSpPr txBox="1"/>
          <p:nvPr>
            <p:ph type="title"/>
          </p:nvPr>
        </p:nvSpPr>
        <p:spPr>
          <a:xfrm>
            <a:off x="369000" y="365700"/>
            <a:ext cx="6367800" cy="4412100"/>
          </a:xfrm>
          <a:prstGeom prst="rect">
            <a:avLst/>
          </a:prstGeom>
        </p:spPr>
        <p:txBody>
          <a:bodyPr anchorCtr="0" anchor="ctr" bIns="0" lIns="0" spcFirstLastPara="1" rIns="0" wrap="square" tIns="0">
            <a:noAutofit/>
          </a:bodyPr>
          <a:lstStyle>
            <a:lvl1pPr lvl="0">
              <a:spcBef>
                <a:spcPts val="0"/>
              </a:spcBef>
              <a:spcAft>
                <a:spcPts val="0"/>
              </a:spcAft>
              <a:buSzPts val="3200"/>
              <a:buNone/>
              <a:defRPr sz="3200"/>
            </a:lvl1pPr>
            <a:lvl2pPr lvl="1">
              <a:spcBef>
                <a:spcPts val="0"/>
              </a:spcBef>
              <a:spcAft>
                <a:spcPts val="0"/>
              </a:spcAft>
              <a:buSzPts val="4100"/>
              <a:buNone/>
              <a:defRPr sz="4100"/>
            </a:lvl2pPr>
            <a:lvl3pPr lvl="2">
              <a:spcBef>
                <a:spcPts val="0"/>
              </a:spcBef>
              <a:spcAft>
                <a:spcPts val="0"/>
              </a:spcAft>
              <a:buSzPts val="4100"/>
              <a:buNone/>
              <a:defRPr sz="4100"/>
            </a:lvl3pPr>
            <a:lvl4pPr lvl="3">
              <a:spcBef>
                <a:spcPts val="0"/>
              </a:spcBef>
              <a:spcAft>
                <a:spcPts val="0"/>
              </a:spcAft>
              <a:buSzPts val="4100"/>
              <a:buNone/>
              <a:defRPr sz="4100"/>
            </a:lvl4pPr>
            <a:lvl5pPr lvl="4">
              <a:spcBef>
                <a:spcPts val="0"/>
              </a:spcBef>
              <a:spcAft>
                <a:spcPts val="0"/>
              </a:spcAft>
              <a:buSzPts val="4100"/>
              <a:buNone/>
              <a:defRPr sz="4100"/>
            </a:lvl5pPr>
            <a:lvl6pPr lvl="5">
              <a:spcBef>
                <a:spcPts val="0"/>
              </a:spcBef>
              <a:spcAft>
                <a:spcPts val="0"/>
              </a:spcAft>
              <a:buSzPts val="4100"/>
              <a:buNone/>
              <a:defRPr sz="4100"/>
            </a:lvl6pPr>
            <a:lvl7pPr lvl="6">
              <a:spcBef>
                <a:spcPts val="0"/>
              </a:spcBef>
              <a:spcAft>
                <a:spcPts val="0"/>
              </a:spcAft>
              <a:buSzPts val="4100"/>
              <a:buNone/>
              <a:defRPr sz="4100"/>
            </a:lvl7pPr>
            <a:lvl8pPr lvl="7">
              <a:spcBef>
                <a:spcPts val="0"/>
              </a:spcBef>
              <a:spcAft>
                <a:spcPts val="0"/>
              </a:spcAft>
              <a:buSzPts val="4100"/>
              <a:buNone/>
              <a:defRPr sz="4100"/>
            </a:lvl8pPr>
            <a:lvl9pPr lvl="8">
              <a:spcBef>
                <a:spcPts val="0"/>
              </a:spcBef>
              <a:spcAft>
                <a:spcPts val="0"/>
              </a:spcAft>
              <a:buSzPts val="4100"/>
              <a:buNone/>
              <a:defRPr sz="4100"/>
            </a:lvl9pPr>
          </a:lstStyle>
          <a:p/>
        </p:txBody>
      </p:sp>
      <p:sp>
        <p:nvSpPr>
          <p:cNvPr id="65" name="Google Shape;65;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6" name="Shape 66"/>
        <p:cNvGrpSpPr/>
        <p:nvPr/>
      </p:nvGrpSpPr>
      <p:grpSpPr>
        <a:xfrm>
          <a:off x="0" y="0"/>
          <a:ext cx="0" cy="0"/>
          <a:chOff x="0" y="0"/>
          <a:chExt cx="0" cy="0"/>
        </a:xfrm>
      </p:grpSpPr>
      <p:sp>
        <p:nvSpPr>
          <p:cNvPr id="67" name="Google Shape;67;p15"/>
          <p:cNvSpPr txBox="1"/>
          <p:nvPr>
            <p:ph hasCustomPrompt="1" type="title"/>
          </p:nvPr>
        </p:nvSpPr>
        <p:spPr>
          <a:xfrm>
            <a:off x="4938300" y="1106125"/>
            <a:ext cx="3836700" cy="1963500"/>
          </a:xfrm>
          <a:prstGeom prst="rect">
            <a:avLst/>
          </a:prstGeom>
        </p:spPr>
        <p:txBody>
          <a:bodyPr anchorCtr="0" anchor="b" bIns="0" lIns="0" spcFirstLastPara="1" rIns="0" wrap="square" tIns="0">
            <a:noAutofit/>
          </a:bodyPr>
          <a:lstStyle>
            <a:lvl1pPr lvl="0">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8" name="Google Shape;68;p15"/>
          <p:cNvSpPr txBox="1"/>
          <p:nvPr>
            <p:ph idx="1" type="body"/>
          </p:nvPr>
        </p:nvSpPr>
        <p:spPr>
          <a:xfrm>
            <a:off x="4938300" y="3152225"/>
            <a:ext cx="3836700" cy="1300800"/>
          </a:xfrm>
          <a:prstGeom prst="rect">
            <a:avLst/>
          </a:prstGeom>
        </p:spPr>
        <p:txBody>
          <a:bodyPr anchorCtr="0" anchor="t" bIns="0" lIns="0" spcFirstLastPara="1" rIns="0" wrap="square" tIns="0">
            <a:noAutofit/>
          </a:bodyPr>
          <a:lstStyle>
            <a:lvl1pPr indent="-368300" lvl="0" marL="457200">
              <a:spcBef>
                <a:spcPts val="0"/>
              </a:spcBef>
              <a:spcAft>
                <a:spcPts val="0"/>
              </a:spcAft>
              <a:buSzPts val="2200"/>
              <a:buChar char="●"/>
              <a:defRPr b="1" sz="22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69" name="Google Shape;69;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2880">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0" name="Shape 70"/>
        <p:cNvGrpSpPr/>
        <p:nvPr/>
      </p:nvGrpSpPr>
      <p:grpSpPr>
        <a:xfrm>
          <a:off x="0" y="0"/>
          <a:ext cx="0" cy="0"/>
          <a:chOff x="0" y="0"/>
          <a:chExt cx="0" cy="0"/>
        </a:xfrm>
      </p:grpSpPr>
      <p:sp>
        <p:nvSpPr>
          <p:cNvPr id="71" name="Google Shape;71;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2 (2)">
  <p:cSld name="TITLE_2 (2)">
    <p:bg>
      <p:bgPr>
        <a:solidFill>
          <a:srgbClr val="003D4F"/>
        </a:solidFill>
      </p:bgPr>
    </p:bg>
    <p:spTree>
      <p:nvGrpSpPr>
        <p:cNvPr id="72" name="Shape 72"/>
        <p:cNvGrpSpPr/>
        <p:nvPr/>
      </p:nvGrpSpPr>
      <p:grpSpPr>
        <a:xfrm>
          <a:off x="0" y="0"/>
          <a:ext cx="0" cy="0"/>
          <a:chOff x="0" y="0"/>
          <a:chExt cx="0" cy="0"/>
        </a:xfrm>
      </p:grpSpPr>
      <p:sp>
        <p:nvSpPr>
          <p:cNvPr id="73" name="Google Shape;73;p17"/>
          <p:cNvSpPr/>
          <p:nvPr/>
        </p:nvSpPr>
        <p:spPr>
          <a:xfrm>
            <a:off x="368935" y="4215257"/>
            <a:ext cx="1583700" cy="255600"/>
          </a:xfrm>
          <a:prstGeom prst="rect">
            <a:avLst/>
          </a:prstGeom>
          <a:noFill/>
          <a:ln>
            <a:noFill/>
          </a:ln>
        </p:spPr>
        <p:txBody>
          <a:bodyPr anchorCtr="0" anchor="ctr" bIns="91425" lIns="91425" spcFirstLastPara="1" rIns="91425" wrap="square" tIns="53325">
            <a:noAutofit/>
          </a:bodyPr>
          <a:lstStyle/>
          <a:p>
            <a:pPr indent="0" lvl="0" marL="0" marR="0" rtl="0" algn="l">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pic>
        <p:nvPicPr>
          <p:cNvPr id="74" name="Google Shape;74;p17"/>
          <p:cNvPicPr preferRelativeResize="0"/>
          <p:nvPr/>
        </p:nvPicPr>
        <p:blipFill rotWithShape="1">
          <a:blip r:embed="rId2">
            <a:alphaModFix/>
          </a:blip>
          <a:srcRect b="0" l="0" r="0" t="0"/>
          <a:stretch/>
        </p:blipFill>
        <p:spPr>
          <a:xfrm>
            <a:off x="368935" y="4215257"/>
            <a:ext cx="1583687" cy="255524"/>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ft column content 1">
  <p:cSld name="Left column content">
    <p:spTree>
      <p:nvGrpSpPr>
        <p:cNvPr id="75" name="Shape 75"/>
        <p:cNvGrpSpPr/>
        <p:nvPr/>
      </p:nvGrpSpPr>
      <p:grpSpPr>
        <a:xfrm>
          <a:off x="0" y="0"/>
          <a:ext cx="0" cy="0"/>
          <a:chOff x="0" y="0"/>
          <a:chExt cx="0" cy="0"/>
        </a:xfrm>
      </p:grpSpPr>
      <p:sp>
        <p:nvSpPr>
          <p:cNvPr id="76" name="Google Shape;76;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77" name="Google Shape;77;p18"/>
          <p:cNvSpPr txBox="1"/>
          <p:nvPr>
            <p:ph idx="1" type="body"/>
          </p:nvPr>
        </p:nvSpPr>
        <p:spPr>
          <a:xfrm>
            <a:off x="369000" y="1666142"/>
            <a:ext cx="3834300" cy="3111600"/>
          </a:xfrm>
          <a:prstGeom prst="rect">
            <a:avLst/>
          </a:prstGeom>
          <a:noFill/>
          <a:ln>
            <a:noFill/>
          </a:ln>
        </p:spPr>
        <p:txBody>
          <a:bodyPr anchorCtr="0" anchor="t" bIns="0" lIns="0" spcFirstLastPara="1" rIns="0" wrap="square" tIns="0">
            <a:normAutofit/>
          </a:bodyPr>
          <a:lstStyle>
            <a:lvl1pPr indent="-330200" lvl="0" marL="457200" rtl="0" algn="l">
              <a:lnSpc>
                <a:spcPct val="100000"/>
              </a:lnSpc>
              <a:spcBef>
                <a:spcPts val="0"/>
              </a:spcBef>
              <a:spcAft>
                <a:spcPts val="0"/>
              </a:spcAft>
              <a:buSzPts val="1600"/>
              <a:buChar char="●"/>
              <a:defRPr sz="1600"/>
            </a:lvl1pPr>
            <a:lvl2pPr indent="-304800" lvl="1" marL="914400" rtl="0" algn="l">
              <a:lnSpc>
                <a:spcPct val="100000"/>
              </a:lnSpc>
              <a:spcBef>
                <a:spcPts val="0"/>
              </a:spcBef>
              <a:spcAft>
                <a:spcPts val="0"/>
              </a:spcAft>
              <a:buSzPts val="1200"/>
              <a:buChar char="○"/>
              <a:defRPr sz="1200"/>
            </a:lvl2pPr>
            <a:lvl3pPr indent="-304800" lvl="2" marL="1371600" rtl="0" algn="l">
              <a:lnSpc>
                <a:spcPct val="100000"/>
              </a:lnSpc>
              <a:spcBef>
                <a:spcPts val="0"/>
              </a:spcBef>
              <a:spcAft>
                <a:spcPts val="0"/>
              </a:spcAft>
              <a:buSzPts val="1200"/>
              <a:buChar char="■"/>
              <a:defRPr sz="1200"/>
            </a:lvl3pPr>
            <a:lvl4pPr indent="-304800" lvl="3" marL="1828800" rtl="0" algn="l">
              <a:lnSpc>
                <a:spcPct val="100000"/>
              </a:lnSpc>
              <a:spcBef>
                <a:spcPts val="0"/>
              </a:spcBef>
              <a:spcAft>
                <a:spcPts val="0"/>
              </a:spcAft>
              <a:buSzPts val="1200"/>
              <a:buChar char="●"/>
              <a:defRPr sz="1200"/>
            </a:lvl4pPr>
            <a:lvl5pPr indent="-304800" lvl="4" marL="2286000" rtl="0" algn="l">
              <a:lnSpc>
                <a:spcPct val="100000"/>
              </a:lnSpc>
              <a:spcBef>
                <a:spcPts val="0"/>
              </a:spcBef>
              <a:spcAft>
                <a:spcPts val="0"/>
              </a:spcAft>
              <a:buSzPts val="1200"/>
              <a:buChar char="○"/>
              <a:defRPr sz="1200"/>
            </a:lvl5pPr>
            <a:lvl6pPr indent="-304800" lvl="5" marL="2743200" rtl="0" algn="l">
              <a:lnSpc>
                <a:spcPct val="100000"/>
              </a:lnSpc>
              <a:spcBef>
                <a:spcPts val="0"/>
              </a:spcBef>
              <a:spcAft>
                <a:spcPts val="0"/>
              </a:spcAft>
              <a:buSzPts val="1200"/>
              <a:buChar char="■"/>
              <a:defRPr sz="1200"/>
            </a:lvl6pPr>
            <a:lvl7pPr indent="-304800" lvl="6" marL="3200400" rtl="0" algn="l">
              <a:lnSpc>
                <a:spcPct val="100000"/>
              </a:lnSpc>
              <a:spcBef>
                <a:spcPts val="0"/>
              </a:spcBef>
              <a:spcAft>
                <a:spcPts val="0"/>
              </a:spcAft>
              <a:buSzPts val="1200"/>
              <a:buChar char="●"/>
              <a:defRPr sz="1200"/>
            </a:lvl7pPr>
            <a:lvl8pPr indent="-304800" lvl="7" marL="3657600" rtl="0" algn="l">
              <a:lnSpc>
                <a:spcPct val="100000"/>
              </a:lnSpc>
              <a:spcBef>
                <a:spcPts val="0"/>
              </a:spcBef>
              <a:spcAft>
                <a:spcPts val="0"/>
              </a:spcAft>
              <a:buSzPts val="1200"/>
              <a:buChar char="○"/>
              <a:defRPr sz="1200"/>
            </a:lvl8pPr>
            <a:lvl9pPr indent="-304800" lvl="8" marL="4114800" rtl="0" algn="l">
              <a:lnSpc>
                <a:spcPct val="100000"/>
              </a:lnSpc>
              <a:spcBef>
                <a:spcPts val="0"/>
              </a:spcBef>
              <a:spcAft>
                <a:spcPts val="0"/>
              </a:spcAft>
              <a:buSzPts val="1200"/>
              <a:buChar char="■"/>
              <a:defRPr sz="1200"/>
            </a:lvl9pPr>
          </a:lstStyle>
          <a:p/>
        </p:txBody>
      </p:sp>
      <p:sp>
        <p:nvSpPr>
          <p:cNvPr id="78" name="Google Shape;78;p18"/>
          <p:cNvSpPr txBox="1"/>
          <p:nvPr>
            <p:ph type="title"/>
          </p:nvPr>
        </p:nvSpPr>
        <p:spPr>
          <a:xfrm>
            <a:off x="360208" y="282176"/>
            <a:ext cx="3836700" cy="9660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79" name="Google Shape;79;p18"/>
          <p:cNvSpPr txBox="1"/>
          <p:nvPr>
            <p:ph idx="2" type="subTitle"/>
          </p:nvPr>
        </p:nvSpPr>
        <p:spPr>
          <a:xfrm>
            <a:off x="362677" y="1167551"/>
            <a:ext cx="3834300" cy="4266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Clr>
                <a:srgbClr val="000000"/>
              </a:buClr>
              <a:buSzPts val="1600"/>
              <a:buFont typeface="Inter"/>
              <a:buNone/>
              <a:defRPr sz="1600">
                <a:solidFill>
                  <a:srgbClr val="000000"/>
                </a:solidFill>
                <a:latin typeface="Arial"/>
                <a:ea typeface="Arial"/>
                <a:cs typeface="Arial"/>
                <a:sym typeface="Arial"/>
              </a:defRPr>
            </a:lvl1pPr>
            <a:lvl2pPr lvl="1" rtl="0" algn="l">
              <a:lnSpc>
                <a:spcPct val="100000"/>
              </a:lnSpc>
              <a:spcBef>
                <a:spcPts val="0"/>
              </a:spcBef>
              <a:spcAft>
                <a:spcPts val="0"/>
              </a:spcAft>
              <a:buSzPts val="1200"/>
              <a:buNone/>
              <a:defRPr/>
            </a:lvl2pPr>
            <a:lvl3pPr lvl="2" rtl="0" algn="l">
              <a:lnSpc>
                <a:spcPct val="100000"/>
              </a:lnSpc>
              <a:spcBef>
                <a:spcPts val="0"/>
              </a:spcBef>
              <a:spcAft>
                <a:spcPts val="0"/>
              </a:spcAft>
              <a:buSzPts val="1200"/>
              <a:buNone/>
              <a:defRPr/>
            </a:lvl3pPr>
            <a:lvl4pPr lvl="3" rtl="0" algn="l">
              <a:lnSpc>
                <a:spcPct val="100000"/>
              </a:lnSpc>
              <a:spcBef>
                <a:spcPts val="0"/>
              </a:spcBef>
              <a:spcAft>
                <a:spcPts val="0"/>
              </a:spcAft>
              <a:buSzPts val="1200"/>
              <a:buNone/>
              <a:defRPr/>
            </a:lvl4pPr>
            <a:lvl5pPr lvl="4" rtl="0" algn="l">
              <a:lnSpc>
                <a:spcPct val="100000"/>
              </a:lnSpc>
              <a:spcBef>
                <a:spcPts val="0"/>
              </a:spcBef>
              <a:spcAft>
                <a:spcPts val="0"/>
              </a:spcAft>
              <a:buSzPts val="1200"/>
              <a:buNone/>
              <a:defRPr/>
            </a:lvl5pPr>
            <a:lvl6pPr lvl="5" rtl="0" algn="l">
              <a:lnSpc>
                <a:spcPct val="100000"/>
              </a:lnSpc>
              <a:spcBef>
                <a:spcPts val="0"/>
              </a:spcBef>
              <a:spcAft>
                <a:spcPts val="0"/>
              </a:spcAft>
              <a:buSzPts val="1200"/>
              <a:buNone/>
              <a:defRPr/>
            </a:lvl6pPr>
            <a:lvl7pPr lvl="6" rtl="0" algn="l">
              <a:lnSpc>
                <a:spcPct val="100000"/>
              </a:lnSpc>
              <a:spcBef>
                <a:spcPts val="0"/>
              </a:spcBef>
              <a:spcAft>
                <a:spcPts val="0"/>
              </a:spcAft>
              <a:buSzPts val="1200"/>
              <a:buNone/>
              <a:defRPr/>
            </a:lvl7pPr>
            <a:lvl8pPr lvl="7" rtl="0" algn="l">
              <a:lnSpc>
                <a:spcPct val="100000"/>
              </a:lnSpc>
              <a:spcBef>
                <a:spcPts val="0"/>
              </a:spcBef>
              <a:spcAft>
                <a:spcPts val="0"/>
              </a:spcAft>
              <a:buSzPts val="1200"/>
              <a:buNone/>
              <a:defRPr/>
            </a:lvl8pPr>
            <a:lvl9pPr lvl="8" rtl="0" algn="l">
              <a:lnSpc>
                <a:spcPct val="100000"/>
              </a:lnSpc>
              <a:spcBef>
                <a:spcPts val="0"/>
              </a:spcBef>
              <a:spcAft>
                <a:spcPts val="0"/>
              </a:spcAft>
              <a:buSzPts val="1200"/>
              <a:buNone/>
              <a:defRPr/>
            </a:lvl9pPr>
          </a:lstStyle>
          <a:p/>
        </p:txBody>
      </p:sp>
    </p:spTree>
  </p:cSld>
  <p:clrMapOvr>
    <a:masterClrMapping/>
  </p:clrMapOvr>
  <p:extLst>
    <p:ext uri="{DCECCB84-F9BA-43D5-87BE-67443E8EF086}">
      <p15:sldGuideLst>
        <p15:guide id="1" pos="2880">
          <p15:clr>
            <a:srgbClr val="FA7B17"/>
          </p15:clr>
        </p15:guide>
      </p15:sldGuideLst>
    </p:ext>
  </p:extLst>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ONLY (1)">
  <p:cSld name="TITLE_ONLY (1)">
    <p:bg>
      <p:bgPr>
        <a:solidFill>
          <a:srgbClr val="FFFFFF"/>
        </a:solidFill>
      </p:bgPr>
    </p:bg>
    <p:spTree>
      <p:nvGrpSpPr>
        <p:cNvPr id="80" name="Shape 80"/>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AND_BODY (1)">
  <p:cSld name="TITLE_AND_BODY (1)">
    <p:bg>
      <p:bgPr>
        <a:solidFill>
          <a:srgbClr val="FFFFFF"/>
        </a:solidFill>
      </p:bgPr>
    </p:bg>
    <p:spTree>
      <p:nvGrpSpPr>
        <p:cNvPr id="81" name="Shape 81"/>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parator">
  <p:cSld name="TITLE_2">
    <p:bg>
      <p:bgPr>
        <a:solidFill>
          <a:schemeClr val="accent1"/>
        </a:solidFill>
      </p:bgPr>
    </p:bg>
    <p:spTree>
      <p:nvGrpSpPr>
        <p:cNvPr id="14" name="Shape 14"/>
        <p:cNvGrpSpPr/>
        <p:nvPr/>
      </p:nvGrpSpPr>
      <p:grpSpPr>
        <a:xfrm>
          <a:off x="0" y="0"/>
          <a:ext cx="0" cy="0"/>
          <a:chOff x="0" y="0"/>
          <a:chExt cx="0" cy="0"/>
        </a:xfrm>
      </p:grpSpPr>
      <p:sp>
        <p:nvSpPr>
          <p:cNvPr id="15" name="Google Shape;15;p3"/>
          <p:cNvSpPr txBox="1"/>
          <p:nvPr>
            <p:ph type="ctrTitle"/>
          </p:nvPr>
        </p:nvSpPr>
        <p:spPr>
          <a:xfrm>
            <a:off x="369000" y="365700"/>
            <a:ext cx="8463300" cy="3925800"/>
          </a:xfrm>
          <a:prstGeom prst="rect">
            <a:avLst/>
          </a:prstGeom>
        </p:spPr>
        <p:txBody>
          <a:bodyPr anchorCtr="0" anchor="ctr" bIns="0" lIns="0" spcFirstLastPara="1" rIns="0" wrap="square" tIns="0">
            <a:noAutofit/>
          </a:bodyPr>
          <a:lstStyle>
            <a:lvl1pPr lvl="0" rtl="0">
              <a:spcBef>
                <a:spcPts val="0"/>
              </a:spcBef>
              <a:spcAft>
                <a:spcPts val="0"/>
              </a:spcAft>
              <a:buClr>
                <a:schemeClr val="lt1"/>
              </a:buClr>
              <a:buSzPts val="3200"/>
              <a:buNone/>
              <a:defRPr sz="3200">
                <a:solidFill>
                  <a:schemeClr val="lt1"/>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lgn="r">
              <a:buNone/>
              <a:defRPr sz="800">
                <a:solidFill>
                  <a:srgbClr val="999999"/>
                </a:solidFill>
                <a:latin typeface="Inter Light"/>
                <a:ea typeface="Inter Light"/>
                <a:cs typeface="Inter Light"/>
                <a:sym typeface="Inter Light"/>
              </a:defRPr>
            </a:lvl1pPr>
            <a:lvl2pPr lvl="1" rtl="0" algn="r">
              <a:buNone/>
              <a:defRPr sz="800">
                <a:solidFill>
                  <a:srgbClr val="999999"/>
                </a:solidFill>
                <a:latin typeface="Inter Light"/>
                <a:ea typeface="Inter Light"/>
                <a:cs typeface="Inter Light"/>
                <a:sym typeface="Inter Light"/>
              </a:defRPr>
            </a:lvl2pPr>
            <a:lvl3pPr lvl="2" rtl="0" algn="r">
              <a:buNone/>
              <a:defRPr sz="800">
                <a:solidFill>
                  <a:srgbClr val="999999"/>
                </a:solidFill>
                <a:latin typeface="Inter Light"/>
                <a:ea typeface="Inter Light"/>
                <a:cs typeface="Inter Light"/>
                <a:sym typeface="Inter Light"/>
              </a:defRPr>
            </a:lvl3pPr>
            <a:lvl4pPr lvl="3" rtl="0" algn="r">
              <a:buNone/>
              <a:defRPr sz="800">
                <a:solidFill>
                  <a:srgbClr val="999999"/>
                </a:solidFill>
                <a:latin typeface="Inter Light"/>
                <a:ea typeface="Inter Light"/>
                <a:cs typeface="Inter Light"/>
                <a:sym typeface="Inter Light"/>
              </a:defRPr>
            </a:lvl4pPr>
            <a:lvl5pPr lvl="4" rtl="0" algn="r">
              <a:buNone/>
              <a:defRPr sz="800">
                <a:solidFill>
                  <a:srgbClr val="999999"/>
                </a:solidFill>
                <a:latin typeface="Inter Light"/>
                <a:ea typeface="Inter Light"/>
                <a:cs typeface="Inter Light"/>
                <a:sym typeface="Inter Light"/>
              </a:defRPr>
            </a:lvl5pPr>
            <a:lvl6pPr lvl="5" rtl="0" algn="r">
              <a:buNone/>
              <a:defRPr sz="800">
                <a:solidFill>
                  <a:srgbClr val="999999"/>
                </a:solidFill>
                <a:latin typeface="Inter Light"/>
                <a:ea typeface="Inter Light"/>
                <a:cs typeface="Inter Light"/>
                <a:sym typeface="Inter Light"/>
              </a:defRPr>
            </a:lvl6pPr>
            <a:lvl7pPr lvl="6" rtl="0" algn="r">
              <a:buNone/>
              <a:defRPr sz="800">
                <a:solidFill>
                  <a:srgbClr val="999999"/>
                </a:solidFill>
                <a:latin typeface="Inter Light"/>
                <a:ea typeface="Inter Light"/>
                <a:cs typeface="Inter Light"/>
                <a:sym typeface="Inter Light"/>
              </a:defRPr>
            </a:lvl7pPr>
            <a:lvl8pPr lvl="7" rtl="0" algn="r">
              <a:buNone/>
              <a:defRPr sz="800">
                <a:solidFill>
                  <a:srgbClr val="999999"/>
                </a:solidFill>
                <a:latin typeface="Inter Light"/>
                <a:ea typeface="Inter Light"/>
                <a:cs typeface="Inter Light"/>
                <a:sym typeface="Inter Light"/>
              </a:defRPr>
            </a:lvl8pPr>
            <a:lvl9pPr lvl="8" rtl="0" algn="r">
              <a:buNone/>
              <a:defRPr sz="800">
                <a:solidFill>
                  <a:srgbClr val="999999"/>
                </a:solidFill>
                <a:latin typeface="Inter Light"/>
                <a:ea typeface="Inter Light"/>
                <a:cs typeface="Inter Light"/>
                <a:sym typeface="Inter Light"/>
              </a:defRPr>
            </a:lvl9pPr>
          </a:lstStyle>
          <a:p>
            <a:pPr indent="0" lvl="0" marL="0" rtl="0" algn="r">
              <a:spcBef>
                <a:spcPts val="0"/>
              </a:spcBef>
              <a:spcAft>
                <a:spcPts val="0"/>
              </a:spcAft>
              <a:buNone/>
            </a:pPr>
            <a:fld id="{00000000-1234-1234-1234-123412341234}" type="slidenum">
              <a:rPr lang="en"/>
              <a:t>‹#›</a:t>
            </a:fld>
            <a:endParaRPr sz="700"/>
          </a:p>
        </p:txBody>
      </p:sp>
      <p:pic>
        <p:nvPicPr>
          <p:cNvPr id="17" name="Google Shape;17;p3"/>
          <p:cNvPicPr preferRelativeResize="0"/>
          <p:nvPr/>
        </p:nvPicPr>
        <p:blipFill>
          <a:blip r:embed="rId2">
            <a:alphaModFix/>
          </a:blip>
          <a:stretch>
            <a:fillRect/>
          </a:stretch>
        </p:blipFill>
        <p:spPr>
          <a:xfrm>
            <a:off x="368996" y="4291547"/>
            <a:ext cx="1583782" cy="25552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parator 1">
  <p:cSld name="Separator">
    <p:bg>
      <p:bgPr>
        <a:solidFill>
          <a:schemeClr val="accent1"/>
        </a:solidFill>
      </p:bgPr>
    </p:bg>
    <p:spTree>
      <p:nvGrpSpPr>
        <p:cNvPr id="82" name="Shape 82"/>
        <p:cNvGrpSpPr/>
        <p:nvPr/>
      </p:nvGrpSpPr>
      <p:grpSpPr>
        <a:xfrm>
          <a:off x="0" y="0"/>
          <a:ext cx="0" cy="0"/>
          <a:chOff x="0" y="0"/>
          <a:chExt cx="0" cy="0"/>
        </a:xfrm>
      </p:grpSpPr>
      <p:sp>
        <p:nvSpPr>
          <p:cNvPr id="83" name="Google Shape;83;p21"/>
          <p:cNvSpPr txBox="1"/>
          <p:nvPr>
            <p:ph type="ctrTitle"/>
          </p:nvPr>
        </p:nvSpPr>
        <p:spPr>
          <a:xfrm>
            <a:off x="369000" y="365700"/>
            <a:ext cx="8463300" cy="39258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Clr>
                <a:schemeClr val="lt2"/>
              </a:buClr>
              <a:buSzPts val="3200"/>
              <a:buNone/>
              <a:defRPr sz="3200">
                <a:solidFill>
                  <a:schemeClr val="lt2"/>
                </a:solidFill>
              </a:defRPr>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84" name="Google Shape;84;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Inter"/>
                <a:ea typeface="Inter"/>
                <a:cs typeface="Inter"/>
                <a:sym typeface="Inter"/>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Inter"/>
                <a:ea typeface="Inter"/>
                <a:cs typeface="Inter"/>
                <a:sym typeface="Inter"/>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Inter"/>
                <a:ea typeface="Inter"/>
                <a:cs typeface="Inter"/>
                <a:sym typeface="Inter"/>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Inter"/>
                <a:ea typeface="Inter"/>
                <a:cs typeface="Inter"/>
                <a:sym typeface="Inter"/>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Inter"/>
                <a:ea typeface="Inter"/>
                <a:cs typeface="Inter"/>
                <a:sym typeface="Inter"/>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Inter"/>
                <a:ea typeface="Inter"/>
                <a:cs typeface="Inter"/>
                <a:sym typeface="Inter"/>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Inter"/>
                <a:ea typeface="Inter"/>
                <a:cs typeface="Inter"/>
                <a:sym typeface="Inter"/>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Inter"/>
                <a:ea typeface="Inter"/>
                <a:cs typeface="Inter"/>
                <a:sym typeface="Inter"/>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Inter"/>
                <a:ea typeface="Inter"/>
                <a:cs typeface="Inter"/>
                <a:sym typeface="Inter"/>
              </a:defRPr>
            </a:lvl9pPr>
          </a:lstStyle>
          <a:p>
            <a:pPr indent="0" lvl="0" marL="0" rtl="0" algn="r">
              <a:spcBef>
                <a:spcPts val="0"/>
              </a:spcBef>
              <a:spcAft>
                <a:spcPts val="0"/>
              </a:spcAft>
              <a:buNone/>
            </a:pPr>
            <a:fld id="{00000000-1234-1234-1234-123412341234}" type="slidenum">
              <a:rPr lang="en"/>
              <a:t>‹#›</a:t>
            </a:fld>
            <a:endParaRPr sz="700"/>
          </a:p>
        </p:txBody>
      </p:sp>
      <p:pic>
        <p:nvPicPr>
          <p:cNvPr id="85" name="Google Shape;85;p21"/>
          <p:cNvPicPr preferRelativeResize="0"/>
          <p:nvPr/>
        </p:nvPicPr>
        <p:blipFill rotWithShape="1">
          <a:blip r:embed="rId2">
            <a:alphaModFix/>
          </a:blip>
          <a:srcRect b="0" l="0" r="0" t="0"/>
          <a:stretch/>
        </p:blipFill>
        <p:spPr>
          <a:xfrm>
            <a:off x="368996" y="4291547"/>
            <a:ext cx="1583781" cy="25552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body">
  <p:cSld name="1_Title and body">
    <p:bg>
      <p:bgPr>
        <a:solidFill>
          <a:srgbClr val="FFFFFF"/>
        </a:solidFill>
      </p:bgPr>
    </p:bg>
    <p:spTree>
      <p:nvGrpSpPr>
        <p:cNvPr id="86" name="Shape 86"/>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ft column content 1 1">
  <p:cSld name="ONE_COLUMN_TEXT_2">
    <p:spTree>
      <p:nvGrpSpPr>
        <p:cNvPr id="87" name="Shape 87"/>
        <p:cNvGrpSpPr/>
        <p:nvPr/>
      </p:nvGrpSpPr>
      <p:grpSpPr>
        <a:xfrm>
          <a:off x="0" y="0"/>
          <a:ext cx="0" cy="0"/>
          <a:chOff x="0" y="0"/>
          <a:chExt cx="0" cy="0"/>
        </a:xfrm>
      </p:grpSpPr>
      <p:sp>
        <p:nvSpPr>
          <p:cNvPr id="88" name="Google Shape;88;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89" name="Google Shape;89;p23"/>
          <p:cNvSpPr txBox="1"/>
          <p:nvPr>
            <p:ph type="title"/>
          </p:nvPr>
        </p:nvSpPr>
        <p:spPr>
          <a:xfrm>
            <a:off x="369000" y="365700"/>
            <a:ext cx="3836700" cy="9660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90" name="Google Shape;90;p23"/>
          <p:cNvSpPr txBox="1"/>
          <p:nvPr>
            <p:ph idx="1" type="body"/>
          </p:nvPr>
        </p:nvSpPr>
        <p:spPr>
          <a:xfrm>
            <a:off x="369000" y="1754875"/>
            <a:ext cx="3834300" cy="3022800"/>
          </a:xfrm>
          <a:prstGeom prst="rect">
            <a:avLst/>
          </a:prstGeom>
          <a:noFill/>
          <a:ln>
            <a:noFill/>
          </a:ln>
        </p:spPr>
        <p:txBody>
          <a:bodyPr anchorCtr="0" anchor="t" bIns="0" lIns="0" spcFirstLastPara="1" rIns="0" wrap="square" tIns="0">
            <a:normAutofit/>
          </a:bodyPr>
          <a:lstStyle>
            <a:lvl1pPr indent="-330200" lvl="0" marL="457200" rtl="0" algn="l">
              <a:lnSpc>
                <a:spcPct val="115000"/>
              </a:lnSpc>
              <a:spcBef>
                <a:spcPts val="0"/>
              </a:spcBef>
              <a:spcAft>
                <a:spcPts val="0"/>
              </a:spcAft>
              <a:buSzPts val="1600"/>
              <a:buChar char="●"/>
              <a:defRPr sz="16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91" name="Google Shape;91;p23"/>
          <p:cNvSpPr txBox="1"/>
          <p:nvPr>
            <p:ph idx="2" type="subTitle"/>
          </p:nvPr>
        </p:nvSpPr>
        <p:spPr>
          <a:xfrm>
            <a:off x="371469" y="1251075"/>
            <a:ext cx="3834300" cy="426600"/>
          </a:xfrm>
          <a:prstGeom prst="rect">
            <a:avLst/>
          </a:prstGeom>
          <a:noFill/>
          <a:ln>
            <a:noFill/>
          </a:ln>
        </p:spPr>
        <p:txBody>
          <a:bodyPr anchorCtr="0" anchor="t" bIns="0" lIns="0" spcFirstLastPara="1" rIns="0" wrap="square" tIns="0">
            <a:noAutofit/>
          </a:bodyPr>
          <a:lstStyle>
            <a:lvl1pPr lvl="0" rtl="0" algn="l">
              <a:lnSpc>
                <a:spcPct val="115000"/>
              </a:lnSpc>
              <a:spcBef>
                <a:spcPts val="0"/>
              </a:spcBef>
              <a:spcAft>
                <a:spcPts val="0"/>
              </a:spcAft>
              <a:buClr>
                <a:srgbClr val="000000"/>
              </a:buClr>
              <a:buSzPts val="1600"/>
              <a:buFont typeface="Arial"/>
              <a:buNone/>
              <a:defRPr sz="1600">
                <a:solidFill>
                  <a:srgbClr val="000000"/>
                </a:solidFill>
                <a:latin typeface="Arial"/>
                <a:ea typeface="Arial"/>
                <a:cs typeface="Arial"/>
                <a:sym typeface="Arial"/>
              </a:defRPr>
            </a:lvl1pPr>
            <a:lvl2pPr lvl="1" rtl="0" algn="l">
              <a:lnSpc>
                <a:spcPct val="115000"/>
              </a:lnSpc>
              <a:spcBef>
                <a:spcPts val="0"/>
              </a:spcBef>
              <a:spcAft>
                <a:spcPts val="0"/>
              </a:spcAft>
              <a:buSzPts val="1200"/>
              <a:buNone/>
              <a:defRPr/>
            </a:lvl2pPr>
            <a:lvl3pPr lvl="2" rtl="0" algn="l">
              <a:lnSpc>
                <a:spcPct val="115000"/>
              </a:lnSpc>
              <a:spcBef>
                <a:spcPts val="0"/>
              </a:spcBef>
              <a:spcAft>
                <a:spcPts val="0"/>
              </a:spcAft>
              <a:buSzPts val="1200"/>
              <a:buNone/>
              <a:defRPr/>
            </a:lvl3pPr>
            <a:lvl4pPr lvl="3" rtl="0" algn="l">
              <a:lnSpc>
                <a:spcPct val="115000"/>
              </a:lnSpc>
              <a:spcBef>
                <a:spcPts val="0"/>
              </a:spcBef>
              <a:spcAft>
                <a:spcPts val="0"/>
              </a:spcAft>
              <a:buSzPts val="1200"/>
              <a:buNone/>
              <a:defRPr/>
            </a:lvl4pPr>
            <a:lvl5pPr lvl="4" rtl="0" algn="l">
              <a:lnSpc>
                <a:spcPct val="115000"/>
              </a:lnSpc>
              <a:spcBef>
                <a:spcPts val="0"/>
              </a:spcBef>
              <a:spcAft>
                <a:spcPts val="0"/>
              </a:spcAft>
              <a:buSzPts val="1200"/>
              <a:buNone/>
              <a:defRPr/>
            </a:lvl5pPr>
            <a:lvl6pPr lvl="5" rtl="0" algn="l">
              <a:lnSpc>
                <a:spcPct val="115000"/>
              </a:lnSpc>
              <a:spcBef>
                <a:spcPts val="0"/>
              </a:spcBef>
              <a:spcAft>
                <a:spcPts val="0"/>
              </a:spcAft>
              <a:buSzPts val="1200"/>
              <a:buNone/>
              <a:defRPr/>
            </a:lvl6pPr>
            <a:lvl7pPr lvl="6" rtl="0" algn="l">
              <a:lnSpc>
                <a:spcPct val="115000"/>
              </a:lnSpc>
              <a:spcBef>
                <a:spcPts val="0"/>
              </a:spcBef>
              <a:spcAft>
                <a:spcPts val="0"/>
              </a:spcAft>
              <a:buSzPts val="1200"/>
              <a:buNone/>
              <a:defRPr/>
            </a:lvl7pPr>
            <a:lvl8pPr lvl="7" rtl="0" algn="l">
              <a:lnSpc>
                <a:spcPct val="115000"/>
              </a:lnSpc>
              <a:spcBef>
                <a:spcPts val="0"/>
              </a:spcBef>
              <a:spcAft>
                <a:spcPts val="0"/>
              </a:spcAft>
              <a:buSzPts val="1200"/>
              <a:buNone/>
              <a:defRPr/>
            </a:lvl8pPr>
            <a:lvl9pPr lvl="8" rtl="0" algn="l">
              <a:lnSpc>
                <a:spcPct val="115000"/>
              </a:lnSpc>
              <a:spcBef>
                <a:spcPts val="0"/>
              </a:spcBef>
              <a:spcAft>
                <a:spcPts val="0"/>
              </a:spcAft>
              <a:buSzPts val="1200"/>
              <a:buNone/>
              <a:defRPr/>
            </a:lvl9pPr>
          </a:lstStyle>
          <a:p/>
        </p:txBody>
      </p:sp>
    </p:spTree>
  </p:cSld>
  <p:clrMapOvr>
    <a:masterClrMapping/>
  </p:clrMapOvr>
  <p:extLst>
    <p:ext uri="{DCECCB84-F9BA-43D5-87BE-67443E8EF086}">
      <p15:sldGuideLst>
        <p15:guide id="1" pos="2880">
          <p15:clr>
            <a:srgbClr val="FA7B17"/>
          </p15:clr>
        </p15:guide>
      </p15:sldGuideLst>
    </p:ext>
  </p:extLst>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ft column content 1 2">
  <p:cSld name="ONE_COLUMN_TEXT_2_1">
    <p:spTree>
      <p:nvGrpSpPr>
        <p:cNvPr id="92" name="Shape 92"/>
        <p:cNvGrpSpPr/>
        <p:nvPr/>
      </p:nvGrpSpPr>
      <p:grpSpPr>
        <a:xfrm>
          <a:off x="0" y="0"/>
          <a:ext cx="0" cy="0"/>
          <a:chOff x="0" y="0"/>
          <a:chExt cx="0" cy="0"/>
        </a:xfrm>
      </p:grpSpPr>
      <p:sp>
        <p:nvSpPr>
          <p:cNvPr id="93" name="Google Shape;93;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94" name="Google Shape;94;p24"/>
          <p:cNvSpPr txBox="1"/>
          <p:nvPr>
            <p:ph type="title"/>
          </p:nvPr>
        </p:nvSpPr>
        <p:spPr>
          <a:xfrm>
            <a:off x="369000" y="365700"/>
            <a:ext cx="3836700" cy="9660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95" name="Google Shape;95;p24"/>
          <p:cNvSpPr txBox="1"/>
          <p:nvPr>
            <p:ph idx="1" type="body"/>
          </p:nvPr>
        </p:nvSpPr>
        <p:spPr>
          <a:xfrm>
            <a:off x="369000" y="1754875"/>
            <a:ext cx="3834300" cy="3022800"/>
          </a:xfrm>
          <a:prstGeom prst="rect">
            <a:avLst/>
          </a:prstGeom>
          <a:noFill/>
          <a:ln>
            <a:noFill/>
          </a:ln>
        </p:spPr>
        <p:txBody>
          <a:bodyPr anchorCtr="0" anchor="t" bIns="0" lIns="0" spcFirstLastPara="1" rIns="0" wrap="square" tIns="0">
            <a:normAutofit/>
          </a:bodyPr>
          <a:lstStyle>
            <a:lvl1pPr indent="-330200" lvl="0" marL="457200" rtl="0" algn="l">
              <a:lnSpc>
                <a:spcPct val="115000"/>
              </a:lnSpc>
              <a:spcBef>
                <a:spcPts val="0"/>
              </a:spcBef>
              <a:spcAft>
                <a:spcPts val="0"/>
              </a:spcAft>
              <a:buSzPts val="1600"/>
              <a:buChar char="●"/>
              <a:defRPr sz="16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96" name="Google Shape;96;p24"/>
          <p:cNvSpPr txBox="1"/>
          <p:nvPr>
            <p:ph idx="2" type="subTitle"/>
          </p:nvPr>
        </p:nvSpPr>
        <p:spPr>
          <a:xfrm>
            <a:off x="371469" y="1251075"/>
            <a:ext cx="3834300" cy="426600"/>
          </a:xfrm>
          <a:prstGeom prst="rect">
            <a:avLst/>
          </a:prstGeom>
          <a:noFill/>
          <a:ln>
            <a:noFill/>
          </a:ln>
        </p:spPr>
        <p:txBody>
          <a:bodyPr anchorCtr="0" anchor="t" bIns="0" lIns="0" spcFirstLastPara="1" rIns="0" wrap="square" tIns="0">
            <a:noAutofit/>
          </a:bodyPr>
          <a:lstStyle>
            <a:lvl1pPr lvl="0" rtl="0" algn="l">
              <a:lnSpc>
                <a:spcPct val="115000"/>
              </a:lnSpc>
              <a:spcBef>
                <a:spcPts val="0"/>
              </a:spcBef>
              <a:spcAft>
                <a:spcPts val="0"/>
              </a:spcAft>
              <a:buClr>
                <a:srgbClr val="000000"/>
              </a:buClr>
              <a:buSzPts val="1600"/>
              <a:buFont typeface="Arial"/>
              <a:buNone/>
              <a:defRPr sz="1600">
                <a:solidFill>
                  <a:srgbClr val="000000"/>
                </a:solidFill>
                <a:latin typeface="Arial"/>
                <a:ea typeface="Arial"/>
                <a:cs typeface="Arial"/>
                <a:sym typeface="Arial"/>
              </a:defRPr>
            </a:lvl1pPr>
            <a:lvl2pPr lvl="1" rtl="0" algn="l">
              <a:lnSpc>
                <a:spcPct val="115000"/>
              </a:lnSpc>
              <a:spcBef>
                <a:spcPts val="0"/>
              </a:spcBef>
              <a:spcAft>
                <a:spcPts val="0"/>
              </a:spcAft>
              <a:buSzPts val="1200"/>
              <a:buNone/>
              <a:defRPr/>
            </a:lvl2pPr>
            <a:lvl3pPr lvl="2" rtl="0" algn="l">
              <a:lnSpc>
                <a:spcPct val="115000"/>
              </a:lnSpc>
              <a:spcBef>
                <a:spcPts val="0"/>
              </a:spcBef>
              <a:spcAft>
                <a:spcPts val="0"/>
              </a:spcAft>
              <a:buSzPts val="1200"/>
              <a:buNone/>
              <a:defRPr/>
            </a:lvl3pPr>
            <a:lvl4pPr lvl="3" rtl="0" algn="l">
              <a:lnSpc>
                <a:spcPct val="115000"/>
              </a:lnSpc>
              <a:spcBef>
                <a:spcPts val="0"/>
              </a:spcBef>
              <a:spcAft>
                <a:spcPts val="0"/>
              </a:spcAft>
              <a:buSzPts val="1200"/>
              <a:buNone/>
              <a:defRPr/>
            </a:lvl4pPr>
            <a:lvl5pPr lvl="4" rtl="0" algn="l">
              <a:lnSpc>
                <a:spcPct val="115000"/>
              </a:lnSpc>
              <a:spcBef>
                <a:spcPts val="0"/>
              </a:spcBef>
              <a:spcAft>
                <a:spcPts val="0"/>
              </a:spcAft>
              <a:buSzPts val="1200"/>
              <a:buNone/>
              <a:defRPr/>
            </a:lvl5pPr>
            <a:lvl6pPr lvl="5" rtl="0" algn="l">
              <a:lnSpc>
                <a:spcPct val="115000"/>
              </a:lnSpc>
              <a:spcBef>
                <a:spcPts val="0"/>
              </a:spcBef>
              <a:spcAft>
                <a:spcPts val="0"/>
              </a:spcAft>
              <a:buSzPts val="1200"/>
              <a:buNone/>
              <a:defRPr/>
            </a:lvl6pPr>
            <a:lvl7pPr lvl="6" rtl="0" algn="l">
              <a:lnSpc>
                <a:spcPct val="115000"/>
              </a:lnSpc>
              <a:spcBef>
                <a:spcPts val="0"/>
              </a:spcBef>
              <a:spcAft>
                <a:spcPts val="0"/>
              </a:spcAft>
              <a:buSzPts val="1200"/>
              <a:buNone/>
              <a:defRPr/>
            </a:lvl7pPr>
            <a:lvl8pPr lvl="7" rtl="0" algn="l">
              <a:lnSpc>
                <a:spcPct val="115000"/>
              </a:lnSpc>
              <a:spcBef>
                <a:spcPts val="0"/>
              </a:spcBef>
              <a:spcAft>
                <a:spcPts val="0"/>
              </a:spcAft>
              <a:buSzPts val="1200"/>
              <a:buNone/>
              <a:defRPr/>
            </a:lvl8pPr>
            <a:lvl9pPr lvl="8" rtl="0" algn="l">
              <a:lnSpc>
                <a:spcPct val="115000"/>
              </a:lnSpc>
              <a:spcBef>
                <a:spcPts val="0"/>
              </a:spcBef>
              <a:spcAft>
                <a:spcPts val="0"/>
              </a:spcAft>
              <a:buSzPts val="1200"/>
              <a:buNone/>
              <a:defRPr/>
            </a:lvl9pPr>
          </a:lstStyle>
          <a:p/>
        </p:txBody>
      </p:sp>
    </p:spTree>
  </p:cSld>
  <p:clrMapOvr>
    <a:masterClrMapping/>
  </p:clrMapOvr>
  <p:extLst>
    <p:ext uri="{DCECCB84-F9BA-43D5-87BE-67443E8EF086}">
      <p15:sldGuideLst>
        <p15:guide id="1" pos="2880">
          <p15:clr>
            <a:srgbClr val="FA7B17"/>
          </p15:clr>
        </p15:guide>
      </p15:sldGuideLst>
    </p:ext>
  </p:extLst>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p:cSld name="CUSTOM_1">
    <p:bg>
      <p:bgPr>
        <a:solidFill>
          <a:srgbClr val="FFFFFF"/>
        </a:solidFill>
      </p:bgPr>
    </p:bg>
    <p:spTree>
      <p:nvGrpSpPr>
        <p:cNvPr id="97" name="Shape 97"/>
        <p:cNvGrpSpPr/>
        <p:nvPr/>
      </p:nvGrpSpPr>
      <p:grpSpPr>
        <a:xfrm>
          <a:off x="0" y="0"/>
          <a:ext cx="0" cy="0"/>
          <a:chOff x="0" y="0"/>
          <a:chExt cx="0" cy="0"/>
        </a:xfrm>
      </p:grpSpPr>
      <p:sp>
        <p:nvSpPr>
          <p:cNvPr id="98" name="Google Shape;98;p25"/>
          <p:cNvSpPr/>
          <p:nvPr/>
        </p:nvSpPr>
        <p:spPr>
          <a:xfrm>
            <a:off x="368427" y="4759706"/>
            <a:ext cx="3937800" cy="1761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None/>
            </a:pPr>
            <a:r>
              <a:rPr b="0" i="0" lang="en" sz="600" u="none" cap="none" strike="noStrike">
                <a:solidFill>
                  <a:srgbClr val="999999"/>
                </a:solidFill>
                <a:latin typeface="Inter"/>
                <a:ea typeface="Inter"/>
                <a:cs typeface="Inter"/>
                <a:sym typeface="Inter"/>
              </a:rPr>
              <a:t>© 2023 Thoughtworks</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type="title">
  <p:cSld name="TITLE">
    <p:bg>
      <p:bgPr>
        <a:solidFill>
          <a:schemeClr val="accent1"/>
        </a:solidFill>
      </p:bgPr>
    </p:bg>
    <p:spTree>
      <p:nvGrpSpPr>
        <p:cNvPr id="104" name="Shape 104"/>
        <p:cNvGrpSpPr/>
        <p:nvPr/>
      </p:nvGrpSpPr>
      <p:grpSpPr>
        <a:xfrm>
          <a:off x="0" y="0"/>
          <a:ext cx="0" cy="0"/>
          <a:chOff x="0" y="0"/>
          <a:chExt cx="0" cy="0"/>
        </a:xfrm>
      </p:grpSpPr>
      <p:sp>
        <p:nvSpPr>
          <p:cNvPr id="105" name="Google Shape;105;p27"/>
          <p:cNvSpPr txBox="1"/>
          <p:nvPr>
            <p:ph type="ctrTitle"/>
          </p:nvPr>
        </p:nvSpPr>
        <p:spPr>
          <a:xfrm>
            <a:off x="369000" y="365700"/>
            <a:ext cx="8463300" cy="1723200"/>
          </a:xfrm>
          <a:prstGeom prst="rect">
            <a:avLst/>
          </a:prstGeom>
        </p:spPr>
        <p:txBody>
          <a:bodyPr anchorCtr="0" anchor="b" bIns="0" lIns="0" spcFirstLastPara="1" rIns="0" wrap="square" tIns="0">
            <a:noAutofit/>
          </a:bodyPr>
          <a:lstStyle>
            <a:lvl1pPr lvl="0" rtl="0">
              <a:spcBef>
                <a:spcPts val="0"/>
              </a:spcBef>
              <a:spcAft>
                <a:spcPts val="0"/>
              </a:spcAft>
              <a:buClr>
                <a:srgbClr val="FFFFFF"/>
              </a:buClr>
              <a:buSzPts val="4400"/>
              <a:buNone/>
              <a:defRPr sz="4400">
                <a:solidFill>
                  <a:srgbClr val="FFFFFF"/>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06" name="Google Shape;106;p27"/>
          <p:cNvSpPr txBox="1"/>
          <p:nvPr>
            <p:ph idx="1" type="subTitle"/>
          </p:nvPr>
        </p:nvSpPr>
        <p:spPr>
          <a:xfrm>
            <a:off x="369000" y="2257425"/>
            <a:ext cx="8463300" cy="792600"/>
          </a:xfrm>
          <a:prstGeom prst="rect">
            <a:avLst/>
          </a:prstGeom>
        </p:spPr>
        <p:txBody>
          <a:bodyPr anchorCtr="0" anchor="t" bIns="0" lIns="0" spcFirstLastPara="1" rIns="0" wrap="square" tIns="0">
            <a:normAutofit/>
          </a:bodyPr>
          <a:lstStyle>
            <a:lvl1pPr lvl="0" rtl="0">
              <a:lnSpc>
                <a:spcPct val="100000"/>
              </a:lnSpc>
              <a:spcBef>
                <a:spcPts val="0"/>
              </a:spcBef>
              <a:spcAft>
                <a:spcPts val="0"/>
              </a:spcAft>
              <a:buClr>
                <a:schemeClr val="accent2"/>
              </a:buClr>
              <a:buSzPts val="2200"/>
              <a:buFont typeface="Inter SemiBold"/>
              <a:buNone/>
              <a:defRPr sz="2200">
                <a:solidFill>
                  <a:schemeClr val="accent2"/>
                </a:solidFill>
                <a:latin typeface="Inter SemiBold"/>
                <a:ea typeface="Inter SemiBold"/>
                <a:cs typeface="Inter SemiBold"/>
                <a:sym typeface="Inter Semi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pic>
        <p:nvPicPr>
          <p:cNvPr id="107" name="Google Shape;107;p27"/>
          <p:cNvPicPr preferRelativeResize="0"/>
          <p:nvPr/>
        </p:nvPicPr>
        <p:blipFill>
          <a:blip r:embed="rId2">
            <a:alphaModFix/>
          </a:blip>
          <a:stretch>
            <a:fillRect/>
          </a:stretch>
        </p:blipFill>
        <p:spPr>
          <a:xfrm>
            <a:off x="368996" y="4291547"/>
            <a:ext cx="1583782" cy="25552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parator">
  <p:cSld name="TITLE_2">
    <p:bg>
      <p:bgPr>
        <a:solidFill>
          <a:schemeClr val="accent1"/>
        </a:solidFill>
      </p:bgPr>
    </p:bg>
    <p:spTree>
      <p:nvGrpSpPr>
        <p:cNvPr id="108" name="Shape 108"/>
        <p:cNvGrpSpPr/>
        <p:nvPr/>
      </p:nvGrpSpPr>
      <p:grpSpPr>
        <a:xfrm>
          <a:off x="0" y="0"/>
          <a:ext cx="0" cy="0"/>
          <a:chOff x="0" y="0"/>
          <a:chExt cx="0" cy="0"/>
        </a:xfrm>
      </p:grpSpPr>
      <p:sp>
        <p:nvSpPr>
          <p:cNvPr id="109" name="Google Shape;109;p28"/>
          <p:cNvSpPr txBox="1"/>
          <p:nvPr>
            <p:ph type="ctrTitle"/>
          </p:nvPr>
        </p:nvSpPr>
        <p:spPr>
          <a:xfrm>
            <a:off x="369000" y="365700"/>
            <a:ext cx="8463300" cy="3925800"/>
          </a:xfrm>
          <a:prstGeom prst="rect">
            <a:avLst/>
          </a:prstGeom>
        </p:spPr>
        <p:txBody>
          <a:bodyPr anchorCtr="0" anchor="ctr" bIns="0" lIns="0" spcFirstLastPara="1" rIns="0" wrap="square" tIns="0">
            <a:noAutofit/>
          </a:bodyPr>
          <a:lstStyle>
            <a:lvl1pPr lvl="0" rtl="0">
              <a:spcBef>
                <a:spcPts val="0"/>
              </a:spcBef>
              <a:spcAft>
                <a:spcPts val="0"/>
              </a:spcAft>
              <a:buClr>
                <a:schemeClr val="lt2"/>
              </a:buClr>
              <a:buSzPts val="3200"/>
              <a:buNone/>
              <a:defRPr sz="3200">
                <a:solidFill>
                  <a:schemeClr val="lt2"/>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0" name="Google Shape;110;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lgn="r">
              <a:buNone/>
              <a:defRPr sz="800">
                <a:solidFill>
                  <a:srgbClr val="999999"/>
                </a:solidFill>
                <a:latin typeface="Inter Light"/>
                <a:ea typeface="Inter Light"/>
                <a:cs typeface="Inter Light"/>
                <a:sym typeface="Inter Light"/>
              </a:defRPr>
            </a:lvl1pPr>
            <a:lvl2pPr lvl="1" rtl="0" algn="r">
              <a:buNone/>
              <a:defRPr sz="800">
                <a:solidFill>
                  <a:srgbClr val="999999"/>
                </a:solidFill>
                <a:latin typeface="Inter Light"/>
                <a:ea typeface="Inter Light"/>
                <a:cs typeface="Inter Light"/>
                <a:sym typeface="Inter Light"/>
              </a:defRPr>
            </a:lvl2pPr>
            <a:lvl3pPr lvl="2" rtl="0" algn="r">
              <a:buNone/>
              <a:defRPr sz="800">
                <a:solidFill>
                  <a:srgbClr val="999999"/>
                </a:solidFill>
                <a:latin typeface="Inter Light"/>
                <a:ea typeface="Inter Light"/>
                <a:cs typeface="Inter Light"/>
                <a:sym typeface="Inter Light"/>
              </a:defRPr>
            </a:lvl3pPr>
            <a:lvl4pPr lvl="3" rtl="0" algn="r">
              <a:buNone/>
              <a:defRPr sz="800">
                <a:solidFill>
                  <a:srgbClr val="999999"/>
                </a:solidFill>
                <a:latin typeface="Inter Light"/>
                <a:ea typeface="Inter Light"/>
                <a:cs typeface="Inter Light"/>
                <a:sym typeface="Inter Light"/>
              </a:defRPr>
            </a:lvl4pPr>
            <a:lvl5pPr lvl="4" rtl="0" algn="r">
              <a:buNone/>
              <a:defRPr sz="800">
                <a:solidFill>
                  <a:srgbClr val="999999"/>
                </a:solidFill>
                <a:latin typeface="Inter Light"/>
                <a:ea typeface="Inter Light"/>
                <a:cs typeface="Inter Light"/>
                <a:sym typeface="Inter Light"/>
              </a:defRPr>
            </a:lvl5pPr>
            <a:lvl6pPr lvl="5" rtl="0" algn="r">
              <a:buNone/>
              <a:defRPr sz="800">
                <a:solidFill>
                  <a:srgbClr val="999999"/>
                </a:solidFill>
                <a:latin typeface="Inter Light"/>
                <a:ea typeface="Inter Light"/>
                <a:cs typeface="Inter Light"/>
                <a:sym typeface="Inter Light"/>
              </a:defRPr>
            </a:lvl6pPr>
            <a:lvl7pPr lvl="6" rtl="0" algn="r">
              <a:buNone/>
              <a:defRPr sz="800">
                <a:solidFill>
                  <a:srgbClr val="999999"/>
                </a:solidFill>
                <a:latin typeface="Inter Light"/>
                <a:ea typeface="Inter Light"/>
                <a:cs typeface="Inter Light"/>
                <a:sym typeface="Inter Light"/>
              </a:defRPr>
            </a:lvl7pPr>
            <a:lvl8pPr lvl="7" rtl="0" algn="r">
              <a:buNone/>
              <a:defRPr sz="800">
                <a:solidFill>
                  <a:srgbClr val="999999"/>
                </a:solidFill>
                <a:latin typeface="Inter Light"/>
                <a:ea typeface="Inter Light"/>
                <a:cs typeface="Inter Light"/>
                <a:sym typeface="Inter Light"/>
              </a:defRPr>
            </a:lvl8pPr>
            <a:lvl9pPr lvl="8" rtl="0" algn="r">
              <a:buNone/>
              <a:defRPr sz="800">
                <a:solidFill>
                  <a:srgbClr val="999999"/>
                </a:solidFill>
                <a:latin typeface="Inter Light"/>
                <a:ea typeface="Inter Light"/>
                <a:cs typeface="Inter Light"/>
                <a:sym typeface="Inter Light"/>
              </a:defRPr>
            </a:lvl9pPr>
          </a:lstStyle>
          <a:p>
            <a:pPr indent="0" lvl="0" marL="0" rtl="0" algn="r">
              <a:spcBef>
                <a:spcPts val="0"/>
              </a:spcBef>
              <a:spcAft>
                <a:spcPts val="0"/>
              </a:spcAft>
              <a:buNone/>
            </a:pPr>
            <a:fld id="{00000000-1234-1234-1234-123412341234}" type="slidenum">
              <a:rPr lang="en"/>
              <a:t>‹#›</a:t>
            </a:fld>
            <a:endParaRPr sz="700"/>
          </a:p>
        </p:txBody>
      </p:sp>
      <p:pic>
        <p:nvPicPr>
          <p:cNvPr id="111" name="Google Shape;111;p28"/>
          <p:cNvPicPr preferRelativeResize="0"/>
          <p:nvPr/>
        </p:nvPicPr>
        <p:blipFill>
          <a:blip r:embed="rId2">
            <a:alphaModFix/>
          </a:blip>
          <a:stretch>
            <a:fillRect/>
          </a:stretch>
        </p:blipFill>
        <p:spPr>
          <a:xfrm>
            <a:off x="368996" y="4291547"/>
            <a:ext cx="1583782" cy="25552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artnership logo">
  <p:cSld name="TITLE_1">
    <p:bg>
      <p:bgPr>
        <a:solidFill>
          <a:srgbClr val="FFFFFF"/>
        </a:solidFill>
      </p:bgPr>
    </p:bg>
    <p:spTree>
      <p:nvGrpSpPr>
        <p:cNvPr id="112" name="Shape 112"/>
        <p:cNvGrpSpPr/>
        <p:nvPr/>
      </p:nvGrpSpPr>
      <p:grpSpPr>
        <a:xfrm>
          <a:off x="0" y="0"/>
          <a:ext cx="0" cy="0"/>
          <a:chOff x="0" y="0"/>
          <a:chExt cx="0" cy="0"/>
        </a:xfrm>
      </p:grpSpPr>
      <p:sp>
        <p:nvSpPr>
          <p:cNvPr id="113" name="Google Shape;113;p29"/>
          <p:cNvSpPr txBox="1"/>
          <p:nvPr>
            <p:ph type="ctrTitle"/>
          </p:nvPr>
        </p:nvSpPr>
        <p:spPr>
          <a:xfrm>
            <a:off x="369000" y="1289125"/>
            <a:ext cx="4077300" cy="2007300"/>
          </a:xfrm>
          <a:prstGeom prst="rect">
            <a:avLst/>
          </a:prstGeom>
        </p:spPr>
        <p:txBody>
          <a:bodyPr anchorCtr="0" anchor="b" bIns="0" lIns="0" spcFirstLastPara="1" rIns="0" wrap="square" tIns="0">
            <a:noAutofit/>
          </a:bodyPr>
          <a:lstStyle>
            <a:lvl1pPr lvl="0" rtl="0">
              <a:spcBef>
                <a:spcPts val="0"/>
              </a:spcBef>
              <a:spcAft>
                <a:spcPts val="0"/>
              </a:spcAft>
              <a:buClr>
                <a:srgbClr val="000000"/>
              </a:buClr>
              <a:buSzPts val="3200"/>
              <a:buNone/>
              <a:defRPr sz="3200">
                <a:solidFill>
                  <a:srgbClr val="000000"/>
                </a:solidFill>
              </a:defRPr>
            </a:lvl1pPr>
            <a:lvl2pPr lvl="1" rtl="0" algn="ctr">
              <a:spcBef>
                <a:spcPts val="0"/>
              </a:spcBef>
              <a:spcAft>
                <a:spcPts val="0"/>
              </a:spcAft>
              <a:buSzPts val="3200"/>
              <a:buNone/>
              <a:defRPr sz="3200"/>
            </a:lvl2pPr>
            <a:lvl3pPr lvl="2" rtl="0" algn="ctr">
              <a:spcBef>
                <a:spcPts val="0"/>
              </a:spcBef>
              <a:spcAft>
                <a:spcPts val="0"/>
              </a:spcAft>
              <a:buSzPts val="3200"/>
              <a:buNone/>
              <a:defRPr sz="3200"/>
            </a:lvl3pPr>
            <a:lvl4pPr lvl="3" rtl="0" algn="ctr">
              <a:spcBef>
                <a:spcPts val="0"/>
              </a:spcBef>
              <a:spcAft>
                <a:spcPts val="0"/>
              </a:spcAft>
              <a:buSzPts val="3200"/>
              <a:buNone/>
              <a:defRPr sz="3200"/>
            </a:lvl4pPr>
            <a:lvl5pPr lvl="4" rtl="0" algn="ctr">
              <a:spcBef>
                <a:spcPts val="0"/>
              </a:spcBef>
              <a:spcAft>
                <a:spcPts val="0"/>
              </a:spcAft>
              <a:buSzPts val="3200"/>
              <a:buNone/>
              <a:defRPr sz="3200"/>
            </a:lvl5pPr>
            <a:lvl6pPr lvl="5" rtl="0" algn="ctr">
              <a:spcBef>
                <a:spcPts val="0"/>
              </a:spcBef>
              <a:spcAft>
                <a:spcPts val="0"/>
              </a:spcAft>
              <a:buSzPts val="3200"/>
              <a:buNone/>
              <a:defRPr sz="3200"/>
            </a:lvl6pPr>
            <a:lvl7pPr lvl="6" rtl="0" algn="ctr">
              <a:spcBef>
                <a:spcPts val="0"/>
              </a:spcBef>
              <a:spcAft>
                <a:spcPts val="0"/>
              </a:spcAft>
              <a:buSzPts val="3200"/>
              <a:buNone/>
              <a:defRPr sz="3200"/>
            </a:lvl7pPr>
            <a:lvl8pPr lvl="7" rtl="0" algn="ctr">
              <a:spcBef>
                <a:spcPts val="0"/>
              </a:spcBef>
              <a:spcAft>
                <a:spcPts val="0"/>
              </a:spcAft>
              <a:buSzPts val="3200"/>
              <a:buNone/>
              <a:defRPr sz="3200"/>
            </a:lvl8pPr>
            <a:lvl9pPr lvl="8" rtl="0" algn="ctr">
              <a:spcBef>
                <a:spcPts val="0"/>
              </a:spcBef>
              <a:spcAft>
                <a:spcPts val="0"/>
              </a:spcAft>
              <a:buSzPts val="3200"/>
              <a:buNone/>
              <a:defRPr sz="3200"/>
            </a:lvl9pPr>
          </a:lstStyle>
          <a:p/>
        </p:txBody>
      </p:sp>
      <p:sp>
        <p:nvSpPr>
          <p:cNvPr id="114" name="Google Shape;114;p29"/>
          <p:cNvSpPr txBox="1"/>
          <p:nvPr>
            <p:ph idx="1" type="subTitle"/>
          </p:nvPr>
        </p:nvSpPr>
        <p:spPr>
          <a:xfrm>
            <a:off x="369000" y="3476925"/>
            <a:ext cx="4077300" cy="792600"/>
          </a:xfrm>
          <a:prstGeom prst="rect">
            <a:avLst/>
          </a:prstGeom>
        </p:spPr>
        <p:txBody>
          <a:bodyPr anchorCtr="0" anchor="t" bIns="0" lIns="0" spcFirstLastPara="1" rIns="0" wrap="square" tIns="0">
            <a:normAutofit/>
          </a:bodyPr>
          <a:lstStyle>
            <a:lvl1pPr lvl="0" rtl="0">
              <a:lnSpc>
                <a:spcPct val="100000"/>
              </a:lnSpc>
              <a:spcBef>
                <a:spcPts val="0"/>
              </a:spcBef>
              <a:spcAft>
                <a:spcPts val="0"/>
              </a:spcAft>
              <a:buClr>
                <a:srgbClr val="000000"/>
              </a:buClr>
              <a:buSzPts val="2000"/>
              <a:buFont typeface="Inter SemiBold"/>
              <a:buNone/>
              <a:defRPr sz="2000">
                <a:solidFill>
                  <a:srgbClr val="000000"/>
                </a:solidFill>
                <a:latin typeface="Inter SemiBold"/>
                <a:ea typeface="Inter SemiBold"/>
                <a:cs typeface="Inter SemiBold"/>
                <a:sym typeface="Inter Semi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15" name="Google Shape;115;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116" name="Google Shape;116;p29"/>
          <p:cNvPicPr preferRelativeResize="0"/>
          <p:nvPr/>
        </p:nvPicPr>
        <p:blipFill>
          <a:blip r:embed="rId2">
            <a:alphaModFix/>
          </a:blip>
          <a:stretch>
            <a:fillRect/>
          </a:stretch>
        </p:blipFill>
        <p:spPr>
          <a:xfrm>
            <a:off x="369000" y="365703"/>
            <a:ext cx="1583820" cy="255525"/>
          </a:xfrm>
          <a:prstGeom prst="rect">
            <a:avLst/>
          </a:prstGeom>
          <a:noFill/>
          <a:ln>
            <a:noFill/>
          </a:ln>
        </p:spPr>
      </p:pic>
    </p:spTree>
  </p:cSld>
  <p:clrMapOvr>
    <a:masterClrMapping/>
  </p:clrMapOvr>
  <p:extLst>
    <p:ext uri="{DCECCB84-F9BA-43D5-87BE-67443E8EF086}">
      <p15:sldGuideLst>
        <p15:guide id="1" pos="2880">
          <p15:clr>
            <a:srgbClr val="FA7B17"/>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artnership logo title only">
  <p:cSld name="TITLE_1_1">
    <p:bg>
      <p:bgPr>
        <a:solidFill>
          <a:srgbClr val="FFFFFF"/>
        </a:solidFill>
      </p:bgPr>
    </p:bg>
    <p:spTree>
      <p:nvGrpSpPr>
        <p:cNvPr id="117" name="Shape 117"/>
        <p:cNvGrpSpPr/>
        <p:nvPr/>
      </p:nvGrpSpPr>
      <p:grpSpPr>
        <a:xfrm>
          <a:off x="0" y="0"/>
          <a:ext cx="0" cy="0"/>
          <a:chOff x="0" y="0"/>
          <a:chExt cx="0" cy="0"/>
        </a:xfrm>
      </p:grpSpPr>
      <p:sp>
        <p:nvSpPr>
          <p:cNvPr id="118" name="Google Shape;118;p30"/>
          <p:cNvSpPr txBox="1"/>
          <p:nvPr>
            <p:ph type="ctrTitle"/>
          </p:nvPr>
        </p:nvSpPr>
        <p:spPr>
          <a:xfrm>
            <a:off x="369000" y="1289125"/>
            <a:ext cx="4077300" cy="3099900"/>
          </a:xfrm>
          <a:prstGeom prst="rect">
            <a:avLst/>
          </a:prstGeom>
        </p:spPr>
        <p:txBody>
          <a:bodyPr anchorCtr="0" anchor="b" bIns="0" lIns="0" spcFirstLastPara="1" rIns="0" wrap="square" tIns="0">
            <a:noAutofit/>
          </a:bodyPr>
          <a:lstStyle>
            <a:lvl1pPr lvl="0" rtl="0">
              <a:spcBef>
                <a:spcPts val="0"/>
              </a:spcBef>
              <a:spcAft>
                <a:spcPts val="0"/>
              </a:spcAft>
              <a:buClr>
                <a:srgbClr val="000000"/>
              </a:buClr>
              <a:buSzPts val="3200"/>
              <a:buNone/>
              <a:defRPr sz="3200">
                <a:solidFill>
                  <a:srgbClr val="000000"/>
                </a:solidFill>
              </a:defRPr>
            </a:lvl1pPr>
            <a:lvl2pPr lvl="1" rtl="0" algn="ctr">
              <a:spcBef>
                <a:spcPts val="0"/>
              </a:spcBef>
              <a:spcAft>
                <a:spcPts val="0"/>
              </a:spcAft>
              <a:buSzPts val="3200"/>
              <a:buNone/>
              <a:defRPr sz="3200"/>
            </a:lvl2pPr>
            <a:lvl3pPr lvl="2" rtl="0" algn="ctr">
              <a:spcBef>
                <a:spcPts val="0"/>
              </a:spcBef>
              <a:spcAft>
                <a:spcPts val="0"/>
              </a:spcAft>
              <a:buSzPts val="3200"/>
              <a:buNone/>
              <a:defRPr sz="3200"/>
            </a:lvl3pPr>
            <a:lvl4pPr lvl="3" rtl="0" algn="ctr">
              <a:spcBef>
                <a:spcPts val="0"/>
              </a:spcBef>
              <a:spcAft>
                <a:spcPts val="0"/>
              </a:spcAft>
              <a:buSzPts val="3200"/>
              <a:buNone/>
              <a:defRPr sz="3200"/>
            </a:lvl4pPr>
            <a:lvl5pPr lvl="4" rtl="0" algn="ctr">
              <a:spcBef>
                <a:spcPts val="0"/>
              </a:spcBef>
              <a:spcAft>
                <a:spcPts val="0"/>
              </a:spcAft>
              <a:buSzPts val="3200"/>
              <a:buNone/>
              <a:defRPr sz="3200"/>
            </a:lvl5pPr>
            <a:lvl6pPr lvl="5" rtl="0" algn="ctr">
              <a:spcBef>
                <a:spcPts val="0"/>
              </a:spcBef>
              <a:spcAft>
                <a:spcPts val="0"/>
              </a:spcAft>
              <a:buSzPts val="3200"/>
              <a:buNone/>
              <a:defRPr sz="3200"/>
            </a:lvl6pPr>
            <a:lvl7pPr lvl="6" rtl="0" algn="ctr">
              <a:spcBef>
                <a:spcPts val="0"/>
              </a:spcBef>
              <a:spcAft>
                <a:spcPts val="0"/>
              </a:spcAft>
              <a:buSzPts val="3200"/>
              <a:buNone/>
              <a:defRPr sz="3200"/>
            </a:lvl7pPr>
            <a:lvl8pPr lvl="7" rtl="0" algn="ctr">
              <a:spcBef>
                <a:spcPts val="0"/>
              </a:spcBef>
              <a:spcAft>
                <a:spcPts val="0"/>
              </a:spcAft>
              <a:buSzPts val="3200"/>
              <a:buNone/>
              <a:defRPr sz="3200"/>
            </a:lvl8pPr>
            <a:lvl9pPr lvl="8" rtl="0" algn="ctr">
              <a:spcBef>
                <a:spcPts val="0"/>
              </a:spcBef>
              <a:spcAft>
                <a:spcPts val="0"/>
              </a:spcAft>
              <a:buSzPts val="3200"/>
              <a:buNone/>
              <a:defRPr sz="3200"/>
            </a:lvl9pPr>
          </a:lstStyle>
          <a:p/>
        </p:txBody>
      </p:sp>
      <p:sp>
        <p:nvSpPr>
          <p:cNvPr id="119" name="Google Shape;119;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120" name="Google Shape;120;p30"/>
          <p:cNvPicPr preferRelativeResize="0"/>
          <p:nvPr/>
        </p:nvPicPr>
        <p:blipFill>
          <a:blip r:embed="rId2">
            <a:alphaModFix/>
          </a:blip>
          <a:stretch>
            <a:fillRect/>
          </a:stretch>
        </p:blipFill>
        <p:spPr>
          <a:xfrm>
            <a:off x="369000" y="365703"/>
            <a:ext cx="1583820" cy="255525"/>
          </a:xfrm>
          <a:prstGeom prst="rect">
            <a:avLst/>
          </a:prstGeom>
          <a:noFill/>
          <a:ln>
            <a:noFill/>
          </a:ln>
        </p:spPr>
      </p:pic>
    </p:spTree>
  </p:cSld>
  <p:clrMapOvr>
    <a:masterClrMapping/>
  </p:clrMapOvr>
  <p:extLst>
    <p:ext uri="{DCECCB84-F9BA-43D5-87BE-67443E8EF086}">
      <p15:sldGuideLst>
        <p15:guide id="1" pos="2880">
          <p15:clr>
            <a:srgbClr val="FA7B17"/>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image">
  <p:cSld name="CUSTOM">
    <p:spTree>
      <p:nvGrpSpPr>
        <p:cNvPr id="121" name="Shape 121"/>
        <p:cNvGrpSpPr/>
        <p:nvPr/>
      </p:nvGrpSpPr>
      <p:grpSpPr>
        <a:xfrm>
          <a:off x="0" y="0"/>
          <a:ext cx="0" cy="0"/>
          <a:chOff x="0" y="0"/>
          <a:chExt cx="0" cy="0"/>
        </a:xfrm>
      </p:grpSpPr>
      <p:sp>
        <p:nvSpPr>
          <p:cNvPr id="122" name="Google Shape;122;p31"/>
          <p:cNvSpPr txBox="1"/>
          <p:nvPr>
            <p:ph type="title"/>
          </p:nvPr>
        </p:nvSpPr>
        <p:spPr>
          <a:xfrm>
            <a:off x="4938300" y="365700"/>
            <a:ext cx="3836700" cy="3716700"/>
          </a:xfrm>
          <a:prstGeom prst="rect">
            <a:avLst/>
          </a:prstGeom>
        </p:spPr>
        <p:txBody>
          <a:bodyPr anchorCtr="0" anchor="b" bIns="0" lIns="0" spcFirstLastPara="1" rIns="0" wrap="square" tIns="0">
            <a:noAutofit/>
          </a:bodyPr>
          <a:lstStyle>
            <a:lvl1pPr lvl="0" rtl="0">
              <a:spcBef>
                <a:spcPts val="0"/>
              </a:spcBef>
              <a:spcAft>
                <a:spcPts val="0"/>
              </a:spcAft>
              <a:buSzPts val="2800"/>
              <a:buNone/>
              <a:defRPr/>
            </a:lvl1pPr>
            <a:lvl2pPr lvl="1" rtl="0">
              <a:spcBef>
                <a:spcPts val="0"/>
              </a:spcBef>
              <a:spcAft>
                <a:spcPts val="0"/>
              </a:spcAft>
              <a:buSzPts val="2800"/>
              <a:buNone/>
              <a:defRPr>
                <a:latin typeface="Inter"/>
                <a:ea typeface="Inter"/>
                <a:cs typeface="Inter"/>
                <a:sym typeface="Inter"/>
              </a:defRPr>
            </a:lvl2pPr>
            <a:lvl3pPr lvl="2" rtl="0">
              <a:spcBef>
                <a:spcPts val="0"/>
              </a:spcBef>
              <a:spcAft>
                <a:spcPts val="0"/>
              </a:spcAft>
              <a:buSzPts val="2800"/>
              <a:buNone/>
              <a:defRPr>
                <a:latin typeface="Inter"/>
                <a:ea typeface="Inter"/>
                <a:cs typeface="Inter"/>
                <a:sym typeface="Inter"/>
              </a:defRPr>
            </a:lvl3pPr>
            <a:lvl4pPr lvl="3" rtl="0">
              <a:spcBef>
                <a:spcPts val="0"/>
              </a:spcBef>
              <a:spcAft>
                <a:spcPts val="0"/>
              </a:spcAft>
              <a:buSzPts val="2800"/>
              <a:buNone/>
              <a:defRPr>
                <a:latin typeface="Inter"/>
                <a:ea typeface="Inter"/>
                <a:cs typeface="Inter"/>
                <a:sym typeface="Inter"/>
              </a:defRPr>
            </a:lvl4pPr>
            <a:lvl5pPr lvl="4" rtl="0">
              <a:spcBef>
                <a:spcPts val="0"/>
              </a:spcBef>
              <a:spcAft>
                <a:spcPts val="0"/>
              </a:spcAft>
              <a:buSzPts val="2800"/>
              <a:buNone/>
              <a:defRPr>
                <a:latin typeface="Inter"/>
                <a:ea typeface="Inter"/>
                <a:cs typeface="Inter"/>
                <a:sym typeface="Inter"/>
              </a:defRPr>
            </a:lvl5pPr>
            <a:lvl6pPr lvl="5" rtl="0">
              <a:spcBef>
                <a:spcPts val="0"/>
              </a:spcBef>
              <a:spcAft>
                <a:spcPts val="0"/>
              </a:spcAft>
              <a:buSzPts val="2800"/>
              <a:buNone/>
              <a:defRPr>
                <a:latin typeface="Inter"/>
                <a:ea typeface="Inter"/>
                <a:cs typeface="Inter"/>
                <a:sym typeface="Inter"/>
              </a:defRPr>
            </a:lvl6pPr>
            <a:lvl7pPr lvl="6" rtl="0">
              <a:spcBef>
                <a:spcPts val="0"/>
              </a:spcBef>
              <a:spcAft>
                <a:spcPts val="0"/>
              </a:spcAft>
              <a:buSzPts val="2800"/>
              <a:buNone/>
              <a:defRPr>
                <a:latin typeface="Inter"/>
                <a:ea typeface="Inter"/>
                <a:cs typeface="Inter"/>
                <a:sym typeface="Inter"/>
              </a:defRPr>
            </a:lvl7pPr>
            <a:lvl8pPr lvl="7" rtl="0">
              <a:spcBef>
                <a:spcPts val="0"/>
              </a:spcBef>
              <a:spcAft>
                <a:spcPts val="0"/>
              </a:spcAft>
              <a:buSzPts val="2800"/>
              <a:buNone/>
              <a:defRPr>
                <a:latin typeface="Inter"/>
                <a:ea typeface="Inter"/>
                <a:cs typeface="Inter"/>
                <a:sym typeface="Inter"/>
              </a:defRPr>
            </a:lvl8pPr>
            <a:lvl9pPr lvl="8" rtl="0">
              <a:spcBef>
                <a:spcPts val="0"/>
              </a:spcBef>
              <a:spcAft>
                <a:spcPts val="0"/>
              </a:spcAft>
              <a:buSzPts val="2800"/>
              <a:buNone/>
              <a:defRPr>
                <a:latin typeface="Inter"/>
                <a:ea typeface="Inter"/>
                <a:cs typeface="Inter"/>
                <a:sym typeface="Inter"/>
              </a:defRPr>
            </a:lvl9pPr>
          </a:lstStyle>
          <a:p/>
        </p:txBody>
      </p:sp>
      <p:sp>
        <p:nvSpPr>
          <p:cNvPr id="123" name="Google Shape;123;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sz="700"/>
          </a:p>
        </p:txBody>
      </p:sp>
      <p:sp>
        <p:nvSpPr>
          <p:cNvPr id="124" name="Google Shape;124;p31"/>
          <p:cNvSpPr txBox="1"/>
          <p:nvPr>
            <p:ph idx="1" type="subTitle"/>
          </p:nvPr>
        </p:nvSpPr>
        <p:spPr>
          <a:xfrm>
            <a:off x="4938300" y="4351200"/>
            <a:ext cx="3836700" cy="426600"/>
          </a:xfrm>
          <a:prstGeom prst="rect">
            <a:avLst/>
          </a:prstGeom>
        </p:spPr>
        <p:txBody>
          <a:bodyPr anchorCtr="0" anchor="t" bIns="0" lIns="0" spcFirstLastPara="1" rIns="0" wrap="square" tIns="0">
            <a:noAutofit/>
          </a:bodyPr>
          <a:lstStyle>
            <a:lvl1pPr lvl="0" rtl="0">
              <a:spcBef>
                <a:spcPts val="0"/>
              </a:spcBef>
              <a:spcAft>
                <a:spcPts val="0"/>
              </a:spcAft>
              <a:buClr>
                <a:srgbClr val="000000"/>
              </a:buClr>
              <a:buSzPts val="1600"/>
              <a:buFont typeface="Inter SemiBold"/>
              <a:buNone/>
              <a:defRPr sz="1600">
                <a:solidFill>
                  <a:srgbClr val="000000"/>
                </a:solidFill>
                <a:latin typeface="Inter SemiBold"/>
                <a:ea typeface="Inter SemiBold"/>
                <a:cs typeface="Inter SemiBold"/>
                <a:sym typeface="Inter SemiBold"/>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Tree>
  </p:cSld>
  <p:clrMapOvr>
    <a:masterClrMapping/>
  </p:clrMapOvr>
  <p:extLst>
    <p:ext uri="{DCECCB84-F9BA-43D5-87BE-67443E8EF086}">
      <p15:sldGuideLst>
        <p15:guide id="1" pos="2880">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artnership logo">
  <p:cSld name="TITLE_1">
    <p:bg>
      <p:bgPr>
        <a:solidFill>
          <a:srgbClr val="FFFFFF"/>
        </a:solidFill>
      </p:bgPr>
    </p:bg>
    <p:spTree>
      <p:nvGrpSpPr>
        <p:cNvPr id="18" name="Shape 18"/>
        <p:cNvGrpSpPr/>
        <p:nvPr/>
      </p:nvGrpSpPr>
      <p:grpSpPr>
        <a:xfrm>
          <a:off x="0" y="0"/>
          <a:ext cx="0" cy="0"/>
          <a:chOff x="0" y="0"/>
          <a:chExt cx="0" cy="0"/>
        </a:xfrm>
      </p:grpSpPr>
      <p:sp>
        <p:nvSpPr>
          <p:cNvPr id="19" name="Google Shape;19;p4"/>
          <p:cNvSpPr txBox="1"/>
          <p:nvPr>
            <p:ph type="ctrTitle"/>
          </p:nvPr>
        </p:nvSpPr>
        <p:spPr>
          <a:xfrm>
            <a:off x="369000" y="1289125"/>
            <a:ext cx="4077300" cy="2007300"/>
          </a:xfrm>
          <a:prstGeom prst="rect">
            <a:avLst/>
          </a:prstGeom>
        </p:spPr>
        <p:txBody>
          <a:bodyPr anchorCtr="0" anchor="b" bIns="0" lIns="0" spcFirstLastPara="1" rIns="0" wrap="square" tIns="0">
            <a:noAutofit/>
          </a:bodyPr>
          <a:lstStyle>
            <a:lvl1pPr lvl="0" rtl="0">
              <a:spcBef>
                <a:spcPts val="0"/>
              </a:spcBef>
              <a:spcAft>
                <a:spcPts val="0"/>
              </a:spcAft>
              <a:buClr>
                <a:srgbClr val="000000"/>
              </a:buClr>
              <a:buSzPts val="3200"/>
              <a:buNone/>
              <a:defRPr sz="3200">
                <a:solidFill>
                  <a:srgbClr val="000000"/>
                </a:solidFill>
              </a:defRPr>
            </a:lvl1pPr>
            <a:lvl2pPr lvl="1" rtl="0" algn="ctr">
              <a:spcBef>
                <a:spcPts val="0"/>
              </a:spcBef>
              <a:spcAft>
                <a:spcPts val="0"/>
              </a:spcAft>
              <a:buSzPts val="3200"/>
              <a:buNone/>
              <a:defRPr sz="3200"/>
            </a:lvl2pPr>
            <a:lvl3pPr lvl="2" rtl="0" algn="ctr">
              <a:spcBef>
                <a:spcPts val="0"/>
              </a:spcBef>
              <a:spcAft>
                <a:spcPts val="0"/>
              </a:spcAft>
              <a:buSzPts val="3200"/>
              <a:buNone/>
              <a:defRPr sz="3200"/>
            </a:lvl3pPr>
            <a:lvl4pPr lvl="3" rtl="0" algn="ctr">
              <a:spcBef>
                <a:spcPts val="0"/>
              </a:spcBef>
              <a:spcAft>
                <a:spcPts val="0"/>
              </a:spcAft>
              <a:buSzPts val="3200"/>
              <a:buNone/>
              <a:defRPr sz="3200"/>
            </a:lvl4pPr>
            <a:lvl5pPr lvl="4" rtl="0" algn="ctr">
              <a:spcBef>
                <a:spcPts val="0"/>
              </a:spcBef>
              <a:spcAft>
                <a:spcPts val="0"/>
              </a:spcAft>
              <a:buSzPts val="3200"/>
              <a:buNone/>
              <a:defRPr sz="3200"/>
            </a:lvl5pPr>
            <a:lvl6pPr lvl="5" rtl="0" algn="ctr">
              <a:spcBef>
                <a:spcPts val="0"/>
              </a:spcBef>
              <a:spcAft>
                <a:spcPts val="0"/>
              </a:spcAft>
              <a:buSzPts val="3200"/>
              <a:buNone/>
              <a:defRPr sz="3200"/>
            </a:lvl6pPr>
            <a:lvl7pPr lvl="6" rtl="0" algn="ctr">
              <a:spcBef>
                <a:spcPts val="0"/>
              </a:spcBef>
              <a:spcAft>
                <a:spcPts val="0"/>
              </a:spcAft>
              <a:buSzPts val="3200"/>
              <a:buNone/>
              <a:defRPr sz="3200"/>
            </a:lvl7pPr>
            <a:lvl8pPr lvl="7" rtl="0" algn="ctr">
              <a:spcBef>
                <a:spcPts val="0"/>
              </a:spcBef>
              <a:spcAft>
                <a:spcPts val="0"/>
              </a:spcAft>
              <a:buSzPts val="3200"/>
              <a:buNone/>
              <a:defRPr sz="3200"/>
            </a:lvl8pPr>
            <a:lvl9pPr lvl="8" rtl="0" algn="ctr">
              <a:spcBef>
                <a:spcPts val="0"/>
              </a:spcBef>
              <a:spcAft>
                <a:spcPts val="0"/>
              </a:spcAft>
              <a:buSzPts val="3200"/>
              <a:buNone/>
              <a:defRPr sz="3200"/>
            </a:lvl9pPr>
          </a:lstStyle>
          <a:p/>
        </p:txBody>
      </p:sp>
      <p:sp>
        <p:nvSpPr>
          <p:cNvPr id="20" name="Google Shape;20;p4"/>
          <p:cNvSpPr txBox="1"/>
          <p:nvPr>
            <p:ph idx="1" type="subTitle"/>
          </p:nvPr>
        </p:nvSpPr>
        <p:spPr>
          <a:xfrm>
            <a:off x="369000" y="3476925"/>
            <a:ext cx="4077300" cy="7926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rgbClr val="000000"/>
              </a:buClr>
              <a:buSzPts val="2000"/>
              <a:buFont typeface="Inter SemiBold"/>
              <a:buNone/>
              <a:defRPr sz="2000">
                <a:solidFill>
                  <a:srgbClr val="000000"/>
                </a:solidFill>
                <a:latin typeface="Inter SemiBold"/>
                <a:ea typeface="Inter SemiBold"/>
                <a:cs typeface="Inter SemiBold"/>
                <a:sym typeface="Inter SemiBold"/>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1" name="Google Shape;21;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22" name="Google Shape;22;p4"/>
          <p:cNvPicPr preferRelativeResize="0"/>
          <p:nvPr/>
        </p:nvPicPr>
        <p:blipFill>
          <a:blip r:embed="rId2">
            <a:alphaModFix/>
          </a:blip>
          <a:stretch>
            <a:fillRect/>
          </a:stretch>
        </p:blipFill>
        <p:spPr>
          <a:xfrm>
            <a:off x="369000" y="365703"/>
            <a:ext cx="1583820" cy="255525"/>
          </a:xfrm>
          <a:prstGeom prst="rect">
            <a:avLst/>
          </a:prstGeom>
          <a:noFill/>
          <a:ln>
            <a:noFill/>
          </a:ln>
        </p:spPr>
      </p:pic>
    </p:spTree>
  </p:cSld>
  <p:clrMapOvr>
    <a:masterClrMapping/>
  </p:clrMapOvr>
  <p:extLst>
    <p:ext uri="{DCECCB84-F9BA-43D5-87BE-67443E8EF086}">
      <p15:sldGuideLst>
        <p15:guide id="1" pos="2880">
          <p15:clr>
            <a:srgbClr val="FA7B17"/>
          </p15:clr>
        </p15:guide>
      </p15:sldGuideLst>
    </p:ext>
  </p:extLst>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5" name="Shape 125"/>
        <p:cNvGrpSpPr/>
        <p:nvPr/>
      </p:nvGrpSpPr>
      <p:grpSpPr>
        <a:xfrm>
          <a:off x="0" y="0"/>
          <a:ext cx="0" cy="0"/>
          <a:chOff x="0" y="0"/>
          <a:chExt cx="0" cy="0"/>
        </a:xfrm>
      </p:grpSpPr>
      <p:sp>
        <p:nvSpPr>
          <p:cNvPr id="126" name="Google Shape;126;p32"/>
          <p:cNvSpPr txBox="1"/>
          <p:nvPr>
            <p:ph type="title"/>
          </p:nvPr>
        </p:nvSpPr>
        <p:spPr>
          <a:xfrm>
            <a:off x="369000" y="2150850"/>
            <a:ext cx="8406000" cy="8418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27" name="Google Shape;127;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ubtitle and body" type="tx">
  <p:cSld name="TITLE_AND_BODY">
    <p:spTree>
      <p:nvGrpSpPr>
        <p:cNvPr id="128" name="Shape 128"/>
        <p:cNvGrpSpPr/>
        <p:nvPr/>
      </p:nvGrpSpPr>
      <p:grpSpPr>
        <a:xfrm>
          <a:off x="0" y="0"/>
          <a:ext cx="0" cy="0"/>
          <a:chOff x="0" y="0"/>
          <a:chExt cx="0" cy="0"/>
        </a:xfrm>
      </p:grpSpPr>
      <p:sp>
        <p:nvSpPr>
          <p:cNvPr id="129" name="Google Shape;129;p33"/>
          <p:cNvSpPr txBox="1"/>
          <p:nvPr>
            <p:ph type="title"/>
          </p:nvPr>
        </p:nvSpPr>
        <p:spPr>
          <a:xfrm>
            <a:off x="369000" y="365700"/>
            <a:ext cx="8406000" cy="572700"/>
          </a:xfrm>
          <a:prstGeom prst="rect">
            <a:avLst/>
          </a:prstGeom>
        </p:spPr>
        <p:txBody>
          <a:bodyPr anchorCtr="0" anchor="t" bIns="0" lIns="0" spcFirstLastPara="1" rIns="0" wrap="square" tIns="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0" name="Google Shape;130;p33"/>
          <p:cNvSpPr txBox="1"/>
          <p:nvPr>
            <p:ph idx="1" type="body"/>
          </p:nvPr>
        </p:nvSpPr>
        <p:spPr>
          <a:xfrm>
            <a:off x="369000" y="1361400"/>
            <a:ext cx="8406000" cy="3416400"/>
          </a:xfrm>
          <a:prstGeom prst="rect">
            <a:avLst/>
          </a:prstGeom>
        </p:spPr>
        <p:txBody>
          <a:bodyPr anchorCtr="0" anchor="t" bIns="0" lIns="0" spcFirstLastPara="1" rIns="0" wrap="square" tIns="0">
            <a:normAutofit/>
          </a:bodyPr>
          <a:lstStyle>
            <a:lvl1pPr indent="-330200" lvl="0" marL="457200" rtl="0">
              <a:spcBef>
                <a:spcPts val="0"/>
              </a:spcBef>
              <a:spcAft>
                <a:spcPts val="0"/>
              </a:spcAft>
              <a:buSzPts val="16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31" name="Google Shape;131;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32" name="Google Shape;132;p33"/>
          <p:cNvSpPr txBox="1"/>
          <p:nvPr>
            <p:ph idx="2" type="subTitle"/>
          </p:nvPr>
        </p:nvSpPr>
        <p:spPr>
          <a:xfrm>
            <a:off x="374450" y="857600"/>
            <a:ext cx="8406000" cy="426600"/>
          </a:xfrm>
          <a:prstGeom prst="rect">
            <a:avLst/>
          </a:prstGeom>
        </p:spPr>
        <p:txBody>
          <a:bodyPr anchorCtr="0" anchor="t" bIns="0" lIns="0" spcFirstLastPara="1" rIns="0" wrap="square" tIns="0">
            <a:noAutofit/>
          </a:bodyPr>
          <a:lstStyle>
            <a:lvl1pPr lvl="0" rtl="0">
              <a:spcBef>
                <a:spcPts val="0"/>
              </a:spcBef>
              <a:spcAft>
                <a:spcPts val="0"/>
              </a:spcAft>
              <a:buClr>
                <a:srgbClr val="000000"/>
              </a:buClr>
              <a:buSzPts val="1600"/>
              <a:buFont typeface="Inter SemiBold"/>
              <a:buNone/>
              <a:defRPr sz="1600">
                <a:solidFill>
                  <a:srgbClr val="000000"/>
                </a:solidFill>
                <a:latin typeface="Inter SemiBold"/>
                <a:ea typeface="Inter SemiBold"/>
                <a:cs typeface="Inter SemiBold"/>
                <a:sym typeface="Inter SemiBold"/>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133" name="Shape 133"/>
        <p:cNvGrpSpPr/>
        <p:nvPr/>
      </p:nvGrpSpPr>
      <p:grpSpPr>
        <a:xfrm>
          <a:off x="0" y="0"/>
          <a:ext cx="0" cy="0"/>
          <a:chOff x="0" y="0"/>
          <a:chExt cx="0" cy="0"/>
        </a:xfrm>
      </p:grpSpPr>
      <p:sp>
        <p:nvSpPr>
          <p:cNvPr id="134" name="Google Shape;134;p34"/>
          <p:cNvSpPr txBox="1"/>
          <p:nvPr>
            <p:ph type="title"/>
          </p:nvPr>
        </p:nvSpPr>
        <p:spPr>
          <a:xfrm>
            <a:off x="369000" y="365700"/>
            <a:ext cx="8406000" cy="572700"/>
          </a:xfrm>
          <a:prstGeom prst="rect">
            <a:avLst/>
          </a:prstGeom>
        </p:spPr>
        <p:txBody>
          <a:bodyPr anchorCtr="0" anchor="t" bIns="0" lIns="0" spcFirstLastPara="1" rIns="0" wrap="square" tIns="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5" name="Google Shape;135;p34"/>
          <p:cNvSpPr txBox="1"/>
          <p:nvPr>
            <p:ph idx="1" type="body"/>
          </p:nvPr>
        </p:nvSpPr>
        <p:spPr>
          <a:xfrm>
            <a:off x="369000" y="1065700"/>
            <a:ext cx="8406000" cy="3416400"/>
          </a:xfrm>
          <a:prstGeom prst="rect">
            <a:avLst/>
          </a:prstGeom>
        </p:spPr>
        <p:txBody>
          <a:bodyPr anchorCtr="0" anchor="t" bIns="0" lIns="0" spcFirstLastPara="1" rIns="0" wrap="square" tIns="0">
            <a:normAutofit/>
          </a:bodyPr>
          <a:lstStyle>
            <a:lvl1pPr indent="-330200" lvl="0" marL="457200" rtl="0">
              <a:spcBef>
                <a:spcPts val="0"/>
              </a:spcBef>
              <a:spcAft>
                <a:spcPts val="0"/>
              </a:spcAft>
              <a:buSzPts val="16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36" name="Google Shape;136;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7" name="Shape 137"/>
        <p:cNvGrpSpPr/>
        <p:nvPr/>
      </p:nvGrpSpPr>
      <p:grpSpPr>
        <a:xfrm>
          <a:off x="0" y="0"/>
          <a:ext cx="0" cy="0"/>
          <a:chOff x="0" y="0"/>
          <a:chExt cx="0" cy="0"/>
        </a:xfrm>
      </p:grpSpPr>
      <p:sp>
        <p:nvSpPr>
          <p:cNvPr id="138" name="Google Shape;138;p35"/>
          <p:cNvSpPr txBox="1"/>
          <p:nvPr>
            <p:ph idx="1" type="body"/>
          </p:nvPr>
        </p:nvSpPr>
        <p:spPr>
          <a:xfrm>
            <a:off x="374450" y="1361400"/>
            <a:ext cx="3999900" cy="3416400"/>
          </a:xfrm>
          <a:prstGeom prst="rect">
            <a:avLst/>
          </a:prstGeom>
        </p:spPr>
        <p:txBody>
          <a:bodyPr anchorCtr="0" anchor="t" bIns="0" lIns="0" spcFirstLastPara="1" rIns="0" wrap="square" tIns="0">
            <a:normAutofit/>
          </a:bodyPr>
          <a:lstStyle>
            <a:lvl1pPr indent="-330200" lvl="0" marL="457200" rtl="0">
              <a:spcBef>
                <a:spcPts val="0"/>
              </a:spcBef>
              <a:spcAft>
                <a:spcPts val="0"/>
              </a:spcAft>
              <a:buSzPts val="1600"/>
              <a:buChar char="●"/>
              <a:defRPr/>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39" name="Google Shape;139;p35"/>
          <p:cNvSpPr txBox="1"/>
          <p:nvPr>
            <p:ph idx="2" type="body"/>
          </p:nvPr>
        </p:nvSpPr>
        <p:spPr>
          <a:xfrm>
            <a:off x="4800925" y="1361400"/>
            <a:ext cx="3999900" cy="3416400"/>
          </a:xfrm>
          <a:prstGeom prst="rect">
            <a:avLst/>
          </a:prstGeom>
        </p:spPr>
        <p:txBody>
          <a:bodyPr anchorCtr="0" anchor="t" bIns="0" lIns="0" spcFirstLastPara="1" rIns="0" wrap="square" tIns="0">
            <a:normAutofit/>
          </a:bodyPr>
          <a:lstStyle>
            <a:lvl1pPr indent="-330200" lvl="0" marL="457200" rtl="0">
              <a:spcBef>
                <a:spcPts val="0"/>
              </a:spcBef>
              <a:spcAft>
                <a:spcPts val="0"/>
              </a:spcAft>
              <a:buSzPts val="1600"/>
              <a:buChar char="●"/>
              <a:defRPr/>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40" name="Google Shape;140;p35"/>
          <p:cNvSpPr txBox="1"/>
          <p:nvPr>
            <p:ph type="title"/>
          </p:nvPr>
        </p:nvSpPr>
        <p:spPr>
          <a:xfrm>
            <a:off x="369000" y="365700"/>
            <a:ext cx="8463300" cy="572700"/>
          </a:xfrm>
          <a:prstGeom prst="rect">
            <a:avLst/>
          </a:prstGeom>
        </p:spPr>
        <p:txBody>
          <a:bodyPr anchorCtr="0" anchor="t" bIns="0" lIns="0" spcFirstLastPara="1" rIns="0" wrap="square" tIns="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1" name="Google Shape;141;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42" name="Google Shape;142;p35"/>
          <p:cNvSpPr txBox="1"/>
          <p:nvPr>
            <p:ph idx="3" type="subTitle"/>
          </p:nvPr>
        </p:nvSpPr>
        <p:spPr>
          <a:xfrm>
            <a:off x="374450" y="857600"/>
            <a:ext cx="8463300" cy="426600"/>
          </a:xfrm>
          <a:prstGeom prst="rect">
            <a:avLst/>
          </a:prstGeom>
        </p:spPr>
        <p:txBody>
          <a:bodyPr anchorCtr="0" anchor="t" bIns="0" lIns="0" spcFirstLastPara="1" rIns="0" wrap="square" tIns="0">
            <a:noAutofit/>
          </a:bodyPr>
          <a:lstStyle>
            <a:lvl1pPr lvl="0" rtl="0">
              <a:spcBef>
                <a:spcPts val="0"/>
              </a:spcBef>
              <a:spcAft>
                <a:spcPts val="0"/>
              </a:spcAft>
              <a:buClr>
                <a:srgbClr val="000000"/>
              </a:buClr>
              <a:buSzPts val="1600"/>
              <a:buFont typeface="Inter SemiBold"/>
              <a:buNone/>
              <a:defRPr sz="1600">
                <a:solidFill>
                  <a:srgbClr val="000000"/>
                </a:solidFill>
                <a:latin typeface="Inter SemiBold"/>
                <a:ea typeface="Inter SemiBold"/>
                <a:cs typeface="Inter SemiBold"/>
                <a:sym typeface="Inter SemiBold"/>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3" name="Shape 143"/>
        <p:cNvGrpSpPr/>
        <p:nvPr/>
      </p:nvGrpSpPr>
      <p:grpSpPr>
        <a:xfrm>
          <a:off x="0" y="0"/>
          <a:ext cx="0" cy="0"/>
          <a:chOff x="0" y="0"/>
          <a:chExt cx="0" cy="0"/>
        </a:xfrm>
      </p:grpSpPr>
      <p:sp>
        <p:nvSpPr>
          <p:cNvPr id="144" name="Google Shape;144;p36"/>
          <p:cNvSpPr txBox="1"/>
          <p:nvPr>
            <p:ph type="title"/>
          </p:nvPr>
        </p:nvSpPr>
        <p:spPr>
          <a:xfrm>
            <a:off x="369000" y="365700"/>
            <a:ext cx="8406000" cy="572700"/>
          </a:xfrm>
          <a:prstGeom prst="rect">
            <a:avLst/>
          </a:prstGeom>
        </p:spPr>
        <p:txBody>
          <a:bodyPr anchorCtr="0" anchor="t" bIns="0" lIns="0" spcFirstLastPara="1" rIns="0" wrap="square" tIns="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5" name="Google Shape;145;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ft column content">
  <p:cSld name="ONE_COLUMN_TEXT">
    <p:spTree>
      <p:nvGrpSpPr>
        <p:cNvPr id="146" name="Shape 146"/>
        <p:cNvGrpSpPr/>
        <p:nvPr/>
      </p:nvGrpSpPr>
      <p:grpSpPr>
        <a:xfrm>
          <a:off x="0" y="0"/>
          <a:ext cx="0" cy="0"/>
          <a:chOff x="0" y="0"/>
          <a:chExt cx="0" cy="0"/>
        </a:xfrm>
      </p:grpSpPr>
      <p:sp>
        <p:nvSpPr>
          <p:cNvPr id="147" name="Google Shape;147;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48" name="Google Shape;148;p37"/>
          <p:cNvSpPr txBox="1"/>
          <p:nvPr>
            <p:ph type="title"/>
          </p:nvPr>
        </p:nvSpPr>
        <p:spPr>
          <a:xfrm>
            <a:off x="369000" y="365700"/>
            <a:ext cx="3836700" cy="966000"/>
          </a:xfrm>
          <a:prstGeom prst="rect">
            <a:avLst/>
          </a:prstGeom>
        </p:spPr>
        <p:txBody>
          <a:bodyPr anchorCtr="0" anchor="t" bIns="0" lIns="0" spcFirstLastPara="1" rIns="0" wrap="square" tIns="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9" name="Google Shape;149;p37"/>
          <p:cNvSpPr txBox="1"/>
          <p:nvPr>
            <p:ph idx="1" type="body"/>
          </p:nvPr>
        </p:nvSpPr>
        <p:spPr>
          <a:xfrm>
            <a:off x="369000" y="1754875"/>
            <a:ext cx="3834300" cy="3022800"/>
          </a:xfrm>
          <a:prstGeom prst="rect">
            <a:avLst/>
          </a:prstGeom>
        </p:spPr>
        <p:txBody>
          <a:bodyPr anchorCtr="0" anchor="t" bIns="0" lIns="0" spcFirstLastPara="1" rIns="0" wrap="square" tIns="0">
            <a:normAutofit/>
          </a:bodyPr>
          <a:lstStyle>
            <a:lvl1pPr indent="-330200" lvl="0" marL="457200" rtl="0">
              <a:spcBef>
                <a:spcPts val="0"/>
              </a:spcBef>
              <a:spcAft>
                <a:spcPts val="0"/>
              </a:spcAft>
              <a:buSzPts val="16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50" name="Google Shape;150;p37"/>
          <p:cNvSpPr txBox="1"/>
          <p:nvPr>
            <p:ph idx="2" type="subTitle"/>
          </p:nvPr>
        </p:nvSpPr>
        <p:spPr>
          <a:xfrm>
            <a:off x="371469" y="1251075"/>
            <a:ext cx="3834300" cy="426600"/>
          </a:xfrm>
          <a:prstGeom prst="rect">
            <a:avLst/>
          </a:prstGeom>
        </p:spPr>
        <p:txBody>
          <a:bodyPr anchorCtr="0" anchor="t" bIns="0" lIns="0" spcFirstLastPara="1" rIns="0" wrap="square" tIns="0">
            <a:noAutofit/>
          </a:bodyPr>
          <a:lstStyle>
            <a:lvl1pPr lvl="0" rtl="0">
              <a:spcBef>
                <a:spcPts val="0"/>
              </a:spcBef>
              <a:spcAft>
                <a:spcPts val="0"/>
              </a:spcAft>
              <a:buSzPts val="1600"/>
              <a:buFont typeface="Inter SemiBold"/>
              <a:buNone/>
              <a:defRPr sz="1600">
                <a:latin typeface="Inter SemiBold"/>
                <a:ea typeface="Inter SemiBold"/>
                <a:cs typeface="Inter SemiBold"/>
                <a:sym typeface="Inter SemiBold"/>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Tree>
  </p:cSld>
  <p:clrMapOvr>
    <a:masterClrMapping/>
  </p:clrMapOvr>
  <p:extLst>
    <p:ext uri="{DCECCB84-F9BA-43D5-87BE-67443E8EF086}">
      <p15:sldGuideLst>
        <p15:guide id="1" pos="2880">
          <p15:clr>
            <a:srgbClr val="FA7B17"/>
          </p15:clr>
        </p15:guide>
      </p15:sldGuideLst>
    </p:ext>
  </p:extLst>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split">
  <p:cSld name="ONE_COLUMN_TEXT_1">
    <p:spTree>
      <p:nvGrpSpPr>
        <p:cNvPr id="151" name="Shape 151"/>
        <p:cNvGrpSpPr/>
        <p:nvPr/>
      </p:nvGrpSpPr>
      <p:grpSpPr>
        <a:xfrm>
          <a:off x="0" y="0"/>
          <a:ext cx="0" cy="0"/>
          <a:chOff x="0" y="0"/>
          <a:chExt cx="0" cy="0"/>
        </a:xfrm>
      </p:grpSpPr>
      <p:sp>
        <p:nvSpPr>
          <p:cNvPr id="152" name="Google Shape;152;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53" name="Google Shape;153;p38"/>
          <p:cNvSpPr txBox="1"/>
          <p:nvPr>
            <p:ph type="title"/>
          </p:nvPr>
        </p:nvSpPr>
        <p:spPr>
          <a:xfrm>
            <a:off x="369000" y="365700"/>
            <a:ext cx="3836700" cy="966000"/>
          </a:xfrm>
          <a:prstGeom prst="rect">
            <a:avLst/>
          </a:prstGeom>
        </p:spPr>
        <p:txBody>
          <a:bodyPr anchorCtr="0" anchor="t" bIns="0" lIns="0" spcFirstLastPara="1" rIns="0" wrap="square" tIns="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4" name="Google Shape;154;p38"/>
          <p:cNvSpPr txBox="1"/>
          <p:nvPr>
            <p:ph idx="1" type="body"/>
          </p:nvPr>
        </p:nvSpPr>
        <p:spPr>
          <a:xfrm>
            <a:off x="369000" y="1754875"/>
            <a:ext cx="3834300" cy="3022800"/>
          </a:xfrm>
          <a:prstGeom prst="rect">
            <a:avLst/>
          </a:prstGeom>
        </p:spPr>
        <p:txBody>
          <a:bodyPr anchorCtr="0" anchor="t" bIns="0" lIns="0" spcFirstLastPara="1" rIns="0" wrap="square" tIns="0">
            <a:normAutofit/>
          </a:bodyPr>
          <a:lstStyle>
            <a:lvl1pPr indent="-330200" lvl="0" marL="457200" rtl="0">
              <a:spcBef>
                <a:spcPts val="0"/>
              </a:spcBef>
              <a:spcAft>
                <a:spcPts val="0"/>
              </a:spcAft>
              <a:buSzPts val="16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155" name="Google Shape;155;p38"/>
          <p:cNvSpPr txBox="1"/>
          <p:nvPr>
            <p:ph idx="2" type="subTitle"/>
          </p:nvPr>
        </p:nvSpPr>
        <p:spPr>
          <a:xfrm>
            <a:off x="371469" y="1251075"/>
            <a:ext cx="3834300" cy="426600"/>
          </a:xfrm>
          <a:prstGeom prst="rect">
            <a:avLst/>
          </a:prstGeom>
        </p:spPr>
        <p:txBody>
          <a:bodyPr anchorCtr="0" anchor="t" bIns="0" lIns="0" spcFirstLastPara="1" rIns="0" wrap="square" tIns="0">
            <a:noAutofit/>
          </a:bodyPr>
          <a:lstStyle>
            <a:lvl1pPr lvl="0" rtl="0">
              <a:spcBef>
                <a:spcPts val="0"/>
              </a:spcBef>
              <a:spcAft>
                <a:spcPts val="0"/>
              </a:spcAft>
              <a:buClr>
                <a:srgbClr val="000000"/>
              </a:buClr>
              <a:buSzPts val="1600"/>
              <a:buFont typeface="Inter SemiBold"/>
              <a:buNone/>
              <a:defRPr sz="1600">
                <a:solidFill>
                  <a:srgbClr val="000000"/>
                </a:solidFill>
                <a:latin typeface="Inter SemiBold"/>
                <a:ea typeface="Inter SemiBold"/>
                <a:cs typeface="Inter SemiBold"/>
                <a:sym typeface="Inter SemiBold"/>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56" name="Google Shape;156;p38"/>
          <p:cNvSpPr txBox="1"/>
          <p:nvPr>
            <p:ph idx="3" type="body"/>
          </p:nvPr>
        </p:nvSpPr>
        <p:spPr>
          <a:xfrm>
            <a:off x="4940700" y="1331700"/>
            <a:ext cx="3834300" cy="2480100"/>
          </a:xfrm>
          <a:prstGeom prst="rect">
            <a:avLst/>
          </a:prstGeom>
        </p:spPr>
        <p:txBody>
          <a:bodyPr anchorCtr="0" anchor="ctr" bIns="0" lIns="0" spcFirstLastPara="1" rIns="0" wrap="square" tIns="0">
            <a:normAutofit/>
          </a:bodyPr>
          <a:lstStyle>
            <a:lvl1pPr indent="-330200" lvl="0" marL="457200" rtl="0">
              <a:spcBef>
                <a:spcPts val="0"/>
              </a:spcBef>
              <a:spcAft>
                <a:spcPts val="0"/>
              </a:spcAft>
              <a:buSzPts val="16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Tree>
  </p:cSld>
  <p:clrMapOvr>
    <a:masterClrMapping/>
  </p:clrMapOvr>
  <p:extLst>
    <p:ext uri="{DCECCB84-F9BA-43D5-87BE-67443E8EF086}">
      <p15:sldGuideLst>
        <p15:guide id="1" pos="2880">
          <p15:clr>
            <a:srgbClr val="FA7B17"/>
          </p15:clr>
        </p15:guide>
      </p15:sldGuideLst>
    </p:ext>
  </p:extLst>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57" name="Shape 157"/>
        <p:cNvGrpSpPr/>
        <p:nvPr/>
      </p:nvGrpSpPr>
      <p:grpSpPr>
        <a:xfrm>
          <a:off x="0" y="0"/>
          <a:ext cx="0" cy="0"/>
          <a:chOff x="0" y="0"/>
          <a:chExt cx="0" cy="0"/>
        </a:xfrm>
      </p:grpSpPr>
      <p:sp>
        <p:nvSpPr>
          <p:cNvPr id="158" name="Google Shape;158;p39"/>
          <p:cNvSpPr txBox="1"/>
          <p:nvPr>
            <p:ph type="title"/>
          </p:nvPr>
        </p:nvSpPr>
        <p:spPr>
          <a:xfrm>
            <a:off x="369000" y="365700"/>
            <a:ext cx="6367800" cy="4412100"/>
          </a:xfrm>
          <a:prstGeom prst="rect">
            <a:avLst/>
          </a:prstGeom>
        </p:spPr>
        <p:txBody>
          <a:bodyPr anchorCtr="0" anchor="ctr" bIns="0" lIns="0" spcFirstLastPara="1" rIns="0" wrap="square" tIns="0">
            <a:noAutofit/>
          </a:bodyPr>
          <a:lstStyle>
            <a:lvl1pPr lvl="0" rtl="0">
              <a:spcBef>
                <a:spcPts val="0"/>
              </a:spcBef>
              <a:spcAft>
                <a:spcPts val="0"/>
              </a:spcAft>
              <a:buSzPts val="3200"/>
              <a:buNone/>
              <a:defRPr sz="3200"/>
            </a:lvl1pPr>
            <a:lvl2pPr lvl="1" rtl="0">
              <a:spcBef>
                <a:spcPts val="0"/>
              </a:spcBef>
              <a:spcAft>
                <a:spcPts val="0"/>
              </a:spcAft>
              <a:buSzPts val="4100"/>
              <a:buNone/>
              <a:defRPr sz="4100"/>
            </a:lvl2pPr>
            <a:lvl3pPr lvl="2" rtl="0">
              <a:spcBef>
                <a:spcPts val="0"/>
              </a:spcBef>
              <a:spcAft>
                <a:spcPts val="0"/>
              </a:spcAft>
              <a:buSzPts val="4100"/>
              <a:buNone/>
              <a:defRPr sz="4100"/>
            </a:lvl3pPr>
            <a:lvl4pPr lvl="3" rtl="0">
              <a:spcBef>
                <a:spcPts val="0"/>
              </a:spcBef>
              <a:spcAft>
                <a:spcPts val="0"/>
              </a:spcAft>
              <a:buSzPts val="4100"/>
              <a:buNone/>
              <a:defRPr sz="4100"/>
            </a:lvl4pPr>
            <a:lvl5pPr lvl="4" rtl="0">
              <a:spcBef>
                <a:spcPts val="0"/>
              </a:spcBef>
              <a:spcAft>
                <a:spcPts val="0"/>
              </a:spcAft>
              <a:buSzPts val="4100"/>
              <a:buNone/>
              <a:defRPr sz="4100"/>
            </a:lvl5pPr>
            <a:lvl6pPr lvl="5" rtl="0">
              <a:spcBef>
                <a:spcPts val="0"/>
              </a:spcBef>
              <a:spcAft>
                <a:spcPts val="0"/>
              </a:spcAft>
              <a:buSzPts val="4100"/>
              <a:buNone/>
              <a:defRPr sz="4100"/>
            </a:lvl6pPr>
            <a:lvl7pPr lvl="6" rtl="0">
              <a:spcBef>
                <a:spcPts val="0"/>
              </a:spcBef>
              <a:spcAft>
                <a:spcPts val="0"/>
              </a:spcAft>
              <a:buSzPts val="4100"/>
              <a:buNone/>
              <a:defRPr sz="4100"/>
            </a:lvl7pPr>
            <a:lvl8pPr lvl="7" rtl="0">
              <a:spcBef>
                <a:spcPts val="0"/>
              </a:spcBef>
              <a:spcAft>
                <a:spcPts val="0"/>
              </a:spcAft>
              <a:buSzPts val="4100"/>
              <a:buNone/>
              <a:defRPr sz="4100"/>
            </a:lvl8pPr>
            <a:lvl9pPr lvl="8" rtl="0">
              <a:spcBef>
                <a:spcPts val="0"/>
              </a:spcBef>
              <a:spcAft>
                <a:spcPts val="0"/>
              </a:spcAft>
              <a:buSzPts val="4100"/>
              <a:buNone/>
              <a:defRPr sz="4100"/>
            </a:lvl9pPr>
          </a:lstStyle>
          <a:p/>
        </p:txBody>
      </p:sp>
      <p:sp>
        <p:nvSpPr>
          <p:cNvPr id="159" name="Google Shape;159;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0" name="Shape 160"/>
        <p:cNvGrpSpPr/>
        <p:nvPr/>
      </p:nvGrpSpPr>
      <p:grpSpPr>
        <a:xfrm>
          <a:off x="0" y="0"/>
          <a:ext cx="0" cy="0"/>
          <a:chOff x="0" y="0"/>
          <a:chExt cx="0" cy="0"/>
        </a:xfrm>
      </p:grpSpPr>
      <p:sp>
        <p:nvSpPr>
          <p:cNvPr id="161" name="Google Shape;161;p40"/>
          <p:cNvSpPr txBox="1"/>
          <p:nvPr>
            <p:ph hasCustomPrompt="1" type="title"/>
          </p:nvPr>
        </p:nvSpPr>
        <p:spPr>
          <a:xfrm>
            <a:off x="4938300" y="1106125"/>
            <a:ext cx="3836700" cy="1963500"/>
          </a:xfrm>
          <a:prstGeom prst="rect">
            <a:avLst/>
          </a:prstGeom>
        </p:spPr>
        <p:txBody>
          <a:bodyPr anchorCtr="0" anchor="b" bIns="0" lIns="0" spcFirstLastPara="1" rIns="0" wrap="square" tIns="0">
            <a:noAutofit/>
          </a:bodyPr>
          <a:lstStyle>
            <a:lvl1pPr lvl="0" rtl="0">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62" name="Google Shape;162;p40"/>
          <p:cNvSpPr txBox="1"/>
          <p:nvPr>
            <p:ph idx="1" type="body"/>
          </p:nvPr>
        </p:nvSpPr>
        <p:spPr>
          <a:xfrm>
            <a:off x="4938300" y="3152225"/>
            <a:ext cx="3836700" cy="1300800"/>
          </a:xfrm>
          <a:prstGeom prst="rect">
            <a:avLst/>
          </a:prstGeom>
        </p:spPr>
        <p:txBody>
          <a:bodyPr anchorCtr="0" anchor="t" bIns="0" lIns="0" spcFirstLastPara="1" rIns="0" wrap="square" tIns="0">
            <a:normAutofit/>
          </a:bodyPr>
          <a:lstStyle>
            <a:lvl1pPr indent="-368300" lvl="0" marL="457200" rtl="0">
              <a:spcBef>
                <a:spcPts val="0"/>
              </a:spcBef>
              <a:spcAft>
                <a:spcPts val="0"/>
              </a:spcAft>
              <a:buSzPts val="2200"/>
              <a:buChar char="●"/>
              <a:defRPr b="1" sz="2200"/>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sp>
        <p:nvSpPr>
          <p:cNvPr id="163" name="Google Shape;163;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2880">
          <p15:clr>
            <a:srgbClr val="FA7B17"/>
          </p15:clr>
        </p15:guide>
      </p15:sldGuideLst>
    </p:ext>
  </p:extLst>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4" name="Shape 164"/>
        <p:cNvGrpSpPr/>
        <p:nvPr/>
      </p:nvGrpSpPr>
      <p:grpSpPr>
        <a:xfrm>
          <a:off x="0" y="0"/>
          <a:ext cx="0" cy="0"/>
          <a:chOff x="0" y="0"/>
          <a:chExt cx="0" cy="0"/>
        </a:xfrm>
      </p:grpSpPr>
      <p:sp>
        <p:nvSpPr>
          <p:cNvPr id="165" name="Google Shape;165;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artnership logo title only">
  <p:cSld name="TITLE_1_1">
    <p:bg>
      <p:bgPr>
        <a:solidFill>
          <a:srgbClr val="FFFFFF"/>
        </a:solidFill>
      </p:bgPr>
    </p:bg>
    <p:spTree>
      <p:nvGrpSpPr>
        <p:cNvPr id="23" name="Shape 23"/>
        <p:cNvGrpSpPr/>
        <p:nvPr/>
      </p:nvGrpSpPr>
      <p:grpSpPr>
        <a:xfrm>
          <a:off x="0" y="0"/>
          <a:ext cx="0" cy="0"/>
          <a:chOff x="0" y="0"/>
          <a:chExt cx="0" cy="0"/>
        </a:xfrm>
      </p:grpSpPr>
      <p:sp>
        <p:nvSpPr>
          <p:cNvPr id="24" name="Google Shape;24;p5"/>
          <p:cNvSpPr txBox="1"/>
          <p:nvPr>
            <p:ph type="ctrTitle"/>
          </p:nvPr>
        </p:nvSpPr>
        <p:spPr>
          <a:xfrm>
            <a:off x="369000" y="1289125"/>
            <a:ext cx="4077300" cy="3099900"/>
          </a:xfrm>
          <a:prstGeom prst="rect">
            <a:avLst/>
          </a:prstGeom>
        </p:spPr>
        <p:txBody>
          <a:bodyPr anchorCtr="0" anchor="b" bIns="0" lIns="0" spcFirstLastPara="1" rIns="0" wrap="square" tIns="0">
            <a:noAutofit/>
          </a:bodyPr>
          <a:lstStyle>
            <a:lvl1pPr lvl="0" rtl="0">
              <a:spcBef>
                <a:spcPts val="0"/>
              </a:spcBef>
              <a:spcAft>
                <a:spcPts val="0"/>
              </a:spcAft>
              <a:buClr>
                <a:srgbClr val="000000"/>
              </a:buClr>
              <a:buSzPts val="3200"/>
              <a:buNone/>
              <a:defRPr sz="3200">
                <a:solidFill>
                  <a:srgbClr val="000000"/>
                </a:solidFill>
              </a:defRPr>
            </a:lvl1pPr>
            <a:lvl2pPr lvl="1" rtl="0" algn="ctr">
              <a:spcBef>
                <a:spcPts val="0"/>
              </a:spcBef>
              <a:spcAft>
                <a:spcPts val="0"/>
              </a:spcAft>
              <a:buSzPts val="3200"/>
              <a:buNone/>
              <a:defRPr sz="3200"/>
            </a:lvl2pPr>
            <a:lvl3pPr lvl="2" rtl="0" algn="ctr">
              <a:spcBef>
                <a:spcPts val="0"/>
              </a:spcBef>
              <a:spcAft>
                <a:spcPts val="0"/>
              </a:spcAft>
              <a:buSzPts val="3200"/>
              <a:buNone/>
              <a:defRPr sz="3200"/>
            </a:lvl3pPr>
            <a:lvl4pPr lvl="3" rtl="0" algn="ctr">
              <a:spcBef>
                <a:spcPts val="0"/>
              </a:spcBef>
              <a:spcAft>
                <a:spcPts val="0"/>
              </a:spcAft>
              <a:buSzPts val="3200"/>
              <a:buNone/>
              <a:defRPr sz="3200"/>
            </a:lvl4pPr>
            <a:lvl5pPr lvl="4" rtl="0" algn="ctr">
              <a:spcBef>
                <a:spcPts val="0"/>
              </a:spcBef>
              <a:spcAft>
                <a:spcPts val="0"/>
              </a:spcAft>
              <a:buSzPts val="3200"/>
              <a:buNone/>
              <a:defRPr sz="3200"/>
            </a:lvl5pPr>
            <a:lvl6pPr lvl="5" rtl="0" algn="ctr">
              <a:spcBef>
                <a:spcPts val="0"/>
              </a:spcBef>
              <a:spcAft>
                <a:spcPts val="0"/>
              </a:spcAft>
              <a:buSzPts val="3200"/>
              <a:buNone/>
              <a:defRPr sz="3200"/>
            </a:lvl6pPr>
            <a:lvl7pPr lvl="6" rtl="0" algn="ctr">
              <a:spcBef>
                <a:spcPts val="0"/>
              </a:spcBef>
              <a:spcAft>
                <a:spcPts val="0"/>
              </a:spcAft>
              <a:buSzPts val="3200"/>
              <a:buNone/>
              <a:defRPr sz="3200"/>
            </a:lvl7pPr>
            <a:lvl8pPr lvl="7" rtl="0" algn="ctr">
              <a:spcBef>
                <a:spcPts val="0"/>
              </a:spcBef>
              <a:spcAft>
                <a:spcPts val="0"/>
              </a:spcAft>
              <a:buSzPts val="3200"/>
              <a:buNone/>
              <a:defRPr sz="3200"/>
            </a:lvl8pPr>
            <a:lvl9pPr lvl="8" rtl="0" algn="ctr">
              <a:spcBef>
                <a:spcPts val="0"/>
              </a:spcBef>
              <a:spcAft>
                <a:spcPts val="0"/>
              </a:spcAft>
              <a:buSzPts val="3200"/>
              <a:buNone/>
              <a:defRPr sz="3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26" name="Google Shape;26;p5"/>
          <p:cNvPicPr preferRelativeResize="0"/>
          <p:nvPr/>
        </p:nvPicPr>
        <p:blipFill>
          <a:blip r:embed="rId2">
            <a:alphaModFix/>
          </a:blip>
          <a:stretch>
            <a:fillRect/>
          </a:stretch>
        </p:blipFill>
        <p:spPr>
          <a:xfrm>
            <a:off x="369000" y="365703"/>
            <a:ext cx="1583820" cy="255525"/>
          </a:xfrm>
          <a:prstGeom prst="rect">
            <a:avLst/>
          </a:prstGeom>
          <a:noFill/>
          <a:ln>
            <a:noFill/>
          </a:ln>
        </p:spPr>
      </p:pic>
    </p:spTree>
  </p:cSld>
  <p:clrMapOvr>
    <a:masterClrMapping/>
  </p:clrMapOvr>
  <p:extLst>
    <p:ext uri="{DCECCB84-F9BA-43D5-87BE-67443E8EF086}">
      <p15:sldGuideLst>
        <p15:guide id="1" pos="2880">
          <p15:clr>
            <a:srgbClr val="FA7B17"/>
          </p15:clr>
        </p15:guide>
      </p15:sldGuideLst>
    </p:ext>
  </p:extLst>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166" name="Shape 166"/>
        <p:cNvGrpSpPr/>
        <p:nvPr/>
      </p:nvGrpSpPr>
      <p:grpSpPr>
        <a:xfrm>
          <a:off x="0" y="0"/>
          <a:ext cx="0" cy="0"/>
          <a:chOff x="0" y="0"/>
          <a:chExt cx="0" cy="0"/>
        </a:xfrm>
      </p:grpSpPr>
      <p:sp>
        <p:nvSpPr>
          <p:cNvPr id="167" name="Google Shape;167;p42"/>
          <p:cNvSpPr txBox="1"/>
          <p:nvPr>
            <p:ph type="title"/>
          </p:nvPr>
        </p:nvSpPr>
        <p:spPr>
          <a:xfrm>
            <a:off x="395288" y="282575"/>
            <a:ext cx="8337600" cy="860400"/>
          </a:xfrm>
          <a:prstGeom prst="rect">
            <a:avLst/>
          </a:prstGeom>
          <a:noFill/>
          <a:ln>
            <a:noFill/>
          </a:ln>
        </p:spPr>
        <p:txBody>
          <a:bodyPr anchorCtr="0" anchor="b" bIns="45700" lIns="91425" spcFirstLastPara="1" rIns="91425" wrap="square" tIns="45700">
            <a:no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8" name="Google Shape;168;p42"/>
          <p:cNvSpPr txBox="1"/>
          <p:nvPr>
            <p:ph idx="12" type="sldNum"/>
          </p:nvPr>
        </p:nvSpPr>
        <p:spPr>
          <a:xfrm>
            <a:off x="6948264" y="4767263"/>
            <a:ext cx="2057400" cy="274500"/>
          </a:xfrm>
          <a:prstGeom prst="rect">
            <a:avLst/>
          </a:prstGeom>
          <a:noFill/>
          <a:ln>
            <a:noFill/>
          </a:ln>
        </p:spPr>
        <p:txBody>
          <a:bodyPr anchorCtr="0" anchor="ctr" bIns="45700" lIns="91425" spcFirstLastPara="1" rIns="91425" wrap="square" tIns="45700">
            <a:normAutofit/>
          </a:bodyPr>
          <a:lstStyle>
            <a:lvl1pPr indent="0" lvl="0" marL="0" rtl="0" algn="r">
              <a:lnSpc>
                <a:spcPct val="100000"/>
              </a:lnSpc>
              <a:spcBef>
                <a:spcPts val="0"/>
              </a:spcBef>
              <a:spcAft>
                <a:spcPts val="0"/>
              </a:spcAft>
              <a:buNone/>
              <a:defRPr/>
            </a:lvl1pPr>
            <a:lvl2pPr indent="0" lvl="1" marL="0" rtl="0" algn="r">
              <a:lnSpc>
                <a:spcPct val="100000"/>
              </a:lnSpc>
              <a:spcBef>
                <a:spcPts val="0"/>
              </a:spcBef>
              <a:spcAft>
                <a:spcPts val="0"/>
              </a:spcAft>
              <a:buNone/>
              <a:defRPr/>
            </a:lvl2pPr>
            <a:lvl3pPr indent="0" lvl="2" marL="0" rtl="0" algn="r">
              <a:lnSpc>
                <a:spcPct val="100000"/>
              </a:lnSpc>
              <a:spcBef>
                <a:spcPts val="0"/>
              </a:spcBef>
              <a:spcAft>
                <a:spcPts val="0"/>
              </a:spcAft>
              <a:buNone/>
              <a:defRPr/>
            </a:lvl3pPr>
            <a:lvl4pPr indent="0" lvl="3" marL="0" rtl="0" algn="r">
              <a:lnSpc>
                <a:spcPct val="100000"/>
              </a:lnSpc>
              <a:spcBef>
                <a:spcPts val="0"/>
              </a:spcBef>
              <a:spcAft>
                <a:spcPts val="0"/>
              </a:spcAft>
              <a:buNone/>
              <a:defRPr/>
            </a:lvl4pPr>
            <a:lvl5pPr indent="0" lvl="4" marL="0" rtl="0" algn="r">
              <a:lnSpc>
                <a:spcPct val="100000"/>
              </a:lnSpc>
              <a:spcBef>
                <a:spcPts val="0"/>
              </a:spcBef>
              <a:spcAft>
                <a:spcPts val="0"/>
              </a:spcAft>
              <a:buNone/>
              <a:defRPr/>
            </a:lvl5pPr>
            <a:lvl6pPr indent="0" lvl="5" marL="0" rtl="0" algn="r">
              <a:lnSpc>
                <a:spcPct val="100000"/>
              </a:lnSpc>
              <a:spcBef>
                <a:spcPts val="0"/>
              </a:spcBef>
              <a:spcAft>
                <a:spcPts val="0"/>
              </a:spcAft>
              <a:buNone/>
              <a:defRPr/>
            </a:lvl6pPr>
            <a:lvl7pPr indent="0" lvl="6" marL="0" rtl="0" algn="r">
              <a:lnSpc>
                <a:spcPct val="100000"/>
              </a:lnSpc>
              <a:spcBef>
                <a:spcPts val="0"/>
              </a:spcBef>
              <a:spcAft>
                <a:spcPts val="0"/>
              </a:spcAft>
              <a:buNone/>
              <a:defRPr/>
            </a:lvl7pPr>
            <a:lvl8pPr indent="0" lvl="7" marL="0" rtl="0" algn="r">
              <a:lnSpc>
                <a:spcPct val="100000"/>
              </a:lnSpc>
              <a:spcBef>
                <a:spcPts val="0"/>
              </a:spcBef>
              <a:spcAft>
                <a:spcPts val="0"/>
              </a:spcAft>
              <a:buNone/>
              <a:defRPr/>
            </a:lvl8pPr>
            <a:lvl9pPr indent="0" lvl="8" marL="0" rtl="0" algn="r">
              <a:lnSpc>
                <a:spcPct val="100000"/>
              </a:lnSpc>
              <a:spcBef>
                <a:spcPts val="0"/>
              </a:spcBef>
              <a:spcAft>
                <a:spcPts val="0"/>
              </a:spcAft>
              <a:buNone/>
              <a:defRPr/>
            </a:lvl9pPr>
          </a:lstStyle>
          <a:p>
            <a:pPr indent="0" lvl="0" marL="0" rtl="0" algn="r">
              <a:spcBef>
                <a:spcPts val="0"/>
              </a:spcBef>
              <a:spcAft>
                <a:spcPts val="0"/>
              </a:spcAft>
              <a:buNone/>
            </a:pPr>
            <a:fld id="{00000000-1234-1234-1234-123412341234}" type="slidenum">
              <a:rPr lang="en"/>
              <a:t>‹#›</a:t>
            </a:fld>
            <a:endParaRPr/>
          </a:p>
        </p:txBody>
      </p:sp>
      <p:sp>
        <p:nvSpPr>
          <p:cNvPr id="169" name="Google Shape;169;p42"/>
          <p:cNvSpPr txBox="1"/>
          <p:nvPr>
            <p:ph idx="1" type="body"/>
          </p:nvPr>
        </p:nvSpPr>
        <p:spPr>
          <a:xfrm>
            <a:off x="395288" y="1708150"/>
            <a:ext cx="8337600" cy="2951100"/>
          </a:xfrm>
          <a:prstGeom prst="rect">
            <a:avLst/>
          </a:prstGeom>
          <a:noFill/>
          <a:ln>
            <a:noFill/>
          </a:ln>
        </p:spPr>
        <p:txBody>
          <a:bodyPr anchorCtr="0" anchor="t" bIns="45700" lIns="91425" spcFirstLastPara="1" rIns="91425" wrap="square" tIns="45700">
            <a:normAutofit/>
          </a:bodyPr>
          <a:lstStyle>
            <a:lvl1pPr indent="-342900" lvl="0" marL="457200" rtl="0" algn="l">
              <a:lnSpc>
                <a:spcPct val="110000"/>
              </a:lnSpc>
              <a:spcBef>
                <a:spcPts val="600"/>
              </a:spcBef>
              <a:spcAft>
                <a:spcPts val="0"/>
              </a:spcAft>
              <a:buSzPts val="1800"/>
              <a:buChar char="●"/>
              <a:defRPr/>
            </a:lvl1pPr>
            <a:lvl2pPr indent="-342900" lvl="1" marL="914400" rtl="0" algn="l">
              <a:lnSpc>
                <a:spcPct val="110000"/>
              </a:lnSpc>
              <a:spcBef>
                <a:spcPts val="1200"/>
              </a:spcBef>
              <a:spcAft>
                <a:spcPts val="0"/>
              </a:spcAft>
              <a:buSzPts val="1800"/>
              <a:buChar char="○"/>
              <a:defRPr/>
            </a:lvl2pPr>
            <a:lvl3pPr indent="-342900" lvl="2" marL="1371600" rtl="0" algn="l">
              <a:lnSpc>
                <a:spcPct val="110000"/>
              </a:lnSpc>
              <a:spcBef>
                <a:spcPts val="1200"/>
              </a:spcBef>
              <a:spcAft>
                <a:spcPts val="0"/>
              </a:spcAft>
              <a:buSzPts val="1800"/>
              <a:buChar char="■"/>
              <a:defRPr/>
            </a:lvl3pPr>
            <a:lvl4pPr indent="-342900" lvl="3" marL="1828800" rtl="0" algn="l">
              <a:lnSpc>
                <a:spcPct val="110000"/>
              </a:lnSpc>
              <a:spcBef>
                <a:spcPts val="1200"/>
              </a:spcBef>
              <a:spcAft>
                <a:spcPts val="0"/>
              </a:spcAft>
              <a:buSzPts val="1800"/>
              <a:buChar char="●"/>
              <a:defRPr/>
            </a:lvl4pPr>
            <a:lvl5pPr indent="-342900" lvl="4" marL="2286000" rtl="0" algn="l">
              <a:lnSpc>
                <a:spcPct val="110000"/>
              </a:lnSpc>
              <a:spcBef>
                <a:spcPts val="1200"/>
              </a:spcBef>
              <a:spcAft>
                <a:spcPts val="0"/>
              </a:spcAft>
              <a:buSzPts val="1800"/>
              <a:buChar char="○"/>
              <a:defRPr/>
            </a:lvl5pPr>
            <a:lvl6pPr indent="-292100" lvl="5" marL="2743200" rtl="0" algn="l">
              <a:lnSpc>
                <a:spcPct val="90000"/>
              </a:lnSpc>
              <a:spcBef>
                <a:spcPts val="1200"/>
              </a:spcBef>
              <a:spcAft>
                <a:spcPts val="0"/>
              </a:spcAft>
              <a:buClr>
                <a:schemeClr val="dk1"/>
              </a:buClr>
              <a:buSzPts val="1000"/>
              <a:buFont typeface="Open Sans Light"/>
              <a:buChar char="■"/>
              <a:defRPr sz="1000">
                <a:latin typeface="Open Sans Light"/>
                <a:ea typeface="Open Sans Light"/>
                <a:cs typeface="Open Sans Light"/>
                <a:sym typeface="Open Sans Light"/>
              </a:defRPr>
            </a:lvl6pPr>
            <a:lvl7pPr indent="-292100" lvl="6" marL="3200400" rtl="0" algn="l">
              <a:lnSpc>
                <a:spcPct val="90000"/>
              </a:lnSpc>
              <a:spcBef>
                <a:spcPts val="1200"/>
              </a:spcBef>
              <a:spcAft>
                <a:spcPts val="0"/>
              </a:spcAft>
              <a:buClr>
                <a:schemeClr val="dk1"/>
              </a:buClr>
              <a:buSzPts val="1000"/>
              <a:buFont typeface="Open Sans Light"/>
              <a:buChar char="●"/>
              <a:defRPr sz="1000">
                <a:latin typeface="Open Sans Light"/>
                <a:ea typeface="Open Sans Light"/>
                <a:cs typeface="Open Sans Light"/>
                <a:sym typeface="Open Sans Light"/>
              </a:defRPr>
            </a:lvl7pPr>
            <a:lvl8pPr indent="-292100" lvl="7" marL="3657600" rtl="0" algn="l">
              <a:lnSpc>
                <a:spcPct val="90000"/>
              </a:lnSpc>
              <a:spcBef>
                <a:spcPts val="1200"/>
              </a:spcBef>
              <a:spcAft>
                <a:spcPts val="0"/>
              </a:spcAft>
              <a:buClr>
                <a:schemeClr val="dk1"/>
              </a:buClr>
              <a:buSzPts val="1000"/>
              <a:buFont typeface="Open Sans Light"/>
              <a:buChar char="○"/>
              <a:defRPr sz="1000">
                <a:latin typeface="Open Sans Light"/>
                <a:ea typeface="Open Sans Light"/>
                <a:cs typeface="Open Sans Light"/>
                <a:sym typeface="Open Sans Light"/>
              </a:defRPr>
            </a:lvl8pPr>
            <a:lvl9pPr indent="-292100" lvl="8" marL="4114800" rtl="0" algn="l">
              <a:lnSpc>
                <a:spcPct val="90000"/>
              </a:lnSpc>
              <a:spcBef>
                <a:spcPts val="1200"/>
              </a:spcBef>
              <a:spcAft>
                <a:spcPts val="1200"/>
              </a:spcAft>
              <a:buClr>
                <a:schemeClr val="dk1"/>
              </a:buClr>
              <a:buSzPts val="1000"/>
              <a:buFont typeface="Open Sans Light"/>
              <a:buChar char="■"/>
              <a:defRPr sz="1000">
                <a:latin typeface="Open Sans Light"/>
                <a:ea typeface="Open Sans Light"/>
                <a:cs typeface="Open Sans Light"/>
                <a:sym typeface="Open Sans Light"/>
              </a:defRPr>
            </a:lvl9pPr>
          </a:lstStyle>
          <a:p/>
        </p:txBody>
      </p:sp>
      <p:sp>
        <p:nvSpPr>
          <p:cNvPr id="170" name="Google Shape;170;p42"/>
          <p:cNvSpPr txBox="1"/>
          <p:nvPr>
            <p:ph idx="2" type="subTitle"/>
          </p:nvPr>
        </p:nvSpPr>
        <p:spPr>
          <a:xfrm>
            <a:off x="395275" y="1143000"/>
            <a:ext cx="8337600" cy="446700"/>
          </a:xfrm>
          <a:prstGeom prst="rect">
            <a:avLst/>
          </a:prstGeom>
          <a:noFill/>
          <a:ln>
            <a:noFill/>
          </a:ln>
        </p:spPr>
        <p:txBody>
          <a:bodyPr anchorCtr="0" anchor="t" bIns="0" lIns="91425" spcFirstLastPara="1" rIns="91425" wrap="square" tIns="0">
            <a:normAutofit/>
          </a:bodyPr>
          <a:lstStyle>
            <a:lvl1pPr lvl="0" rtl="0" algn="l">
              <a:lnSpc>
                <a:spcPct val="110000"/>
              </a:lnSpc>
              <a:spcBef>
                <a:spcPts val="500"/>
              </a:spcBef>
              <a:spcAft>
                <a:spcPts val="0"/>
              </a:spcAft>
              <a:buSzPts val="1600"/>
              <a:buNone/>
              <a:defRPr b="1" sz="1600">
                <a:solidFill>
                  <a:srgbClr val="11AA58"/>
                </a:solidFill>
                <a:latin typeface="Open Sans"/>
                <a:ea typeface="Open Sans"/>
                <a:cs typeface="Open Sans"/>
                <a:sym typeface="Open Sans"/>
              </a:defRPr>
            </a:lvl1pPr>
            <a:lvl2pPr lvl="1" rtl="0" algn="l">
              <a:lnSpc>
                <a:spcPct val="110000"/>
              </a:lnSpc>
              <a:spcBef>
                <a:spcPts val="500"/>
              </a:spcBef>
              <a:spcAft>
                <a:spcPts val="0"/>
              </a:spcAft>
              <a:buSzPts val="2000"/>
              <a:buNone/>
              <a:defRPr/>
            </a:lvl2pPr>
            <a:lvl3pPr lvl="2" rtl="0" algn="l">
              <a:lnSpc>
                <a:spcPct val="110000"/>
              </a:lnSpc>
              <a:spcBef>
                <a:spcPts val="500"/>
              </a:spcBef>
              <a:spcAft>
                <a:spcPts val="0"/>
              </a:spcAft>
              <a:buSzPts val="1800"/>
              <a:buNone/>
              <a:defRPr/>
            </a:lvl3pPr>
            <a:lvl4pPr lvl="3" rtl="0" algn="l">
              <a:lnSpc>
                <a:spcPct val="110000"/>
              </a:lnSpc>
              <a:spcBef>
                <a:spcPts val="500"/>
              </a:spcBef>
              <a:spcAft>
                <a:spcPts val="0"/>
              </a:spcAft>
              <a:buSzPts val="1400"/>
              <a:buNone/>
              <a:defRPr/>
            </a:lvl4pPr>
            <a:lvl5pPr lvl="4" rtl="0" algn="l">
              <a:lnSpc>
                <a:spcPct val="110000"/>
              </a:lnSpc>
              <a:spcBef>
                <a:spcPts val="500"/>
              </a:spcBef>
              <a:spcAft>
                <a:spcPts val="0"/>
              </a:spcAft>
              <a:buSzPts val="1200"/>
              <a:buNone/>
              <a:defRPr/>
            </a:lvl5pPr>
            <a:lvl6pPr lvl="5" rtl="0" algn="l">
              <a:lnSpc>
                <a:spcPct val="90000"/>
              </a:lnSpc>
              <a:spcBef>
                <a:spcPts val="500"/>
              </a:spcBef>
              <a:spcAft>
                <a:spcPts val="0"/>
              </a:spcAft>
              <a:buClr>
                <a:schemeClr val="dk1"/>
              </a:buClr>
              <a:buSzPts val="1800"/>
              <a:buNone/>
              <a:defRPr/>
            </a:lvl6pPr>
            <a:lvl7pPr lvl="6" rtl="0" algn="l">
              <a:lnSpc>
                <a:spcPct val="90000"/>
              </a:lnSpc>
              <a:spcBef>
                <a:spcPts val="500"/>
              </a:spcBef>
              <a:spcAft>
                <a:spcPts val="0"/>
              </a:spcAft>
              <a:buClr>
                <a:schemeClr val="dk1"/>
              </a:buClr>
              <a:buSzPts val="1800"/>
              <a:buNone/>
              <a:defRPr/>
            </a:lvl7pPr>
            <a:lvl8pPr lvl="7" rtl="0" algn="l">
              <a:lnSpc>
                <a:spcPct val="90000"/>
              </a:lnSpc>
              <a:spcBef>
                <a:spcPts val="500"/>
              </a:spcBef>
              <a:spcAft>
                <a:spcPts val="0"/>
              </a:spcAft>
              <a:buClr>
                <a:schemeClr val="dk1"/>
              </a:buClr>
              <a:buSzPts val="1800"/>
              <a:buNone/>
              <a:defRPr/>
            </a:lvl8pPr>
            <a:lvl9pPr lvl="8" rtl="0" algn="l">
              <a:lnSpc>
                <a:spcPct val="90000"/>
              </a:lnSpc>
              <a:spcBef>
                <a:spcPts val="500"/>
              </a:spcBef>
              <a:spcAft>
                <a:spcPts val="0"/>
              </a:spcAft>
              <a:buClr>
                <a:schemeClr val="dk1"/>
              </a:buClr>
              <a:buSzPts val="1800"/>
              <a:buNone/>
              <a:defRPr/>
            </a:lvl9pPr>
          </a:lstStyle>
          <a:p/>
        </p:txBody>
      </p:sp>
      <p:sp>
        <p:nvSpPr>
          <p:cNvPr id="171" name="Google Shape;171;p42"/>
          <p:cNvSpPr txBox="1"/>
          <p:nvPr/>
        </p:nvSpPr>
        <p:spPr>
          <a:xfrm>
            <a:off x="411550" y="4714300"/>
            <a:ext cx="3834300" cy="1761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rPr b="0" i="0" lang="en" sz="700" u="none" cap="none" strike="noStrike">
                <a:solidFill>
                  <a:srgbClr val="434343"/>
                </a:solidFill>
                <a:latin typeface="Open Sans Light"/>
                <a:ea typeface="Open Sans Light"/>
                <a:cs typeface="Open Sans Light"/>
                <a:sym typeface="Open Sans Light"/>
              </a:rPr>
              <a:t>© </a:t>
            </a:r>
            <a:r>
              <a:rPr lang="en" sz="700">
                <a:solidFill>
                  <a:srgbClr val="434343"/>
                </a:solidFill>
                <a:latin typeface="Open Sans Light"/>
                <a:ea typeface="Open Sans Light"/>
                <a:cs typeface="Open Sans Light"/>
                <a:sym typeface="Open Sans Light"/>
              </a:rPr>
              <a:t>2020 </a:t>
            </a:r>
            <a:r>
              <a:rPr b="0" i="0" lang="en" sz="700" u="none" cap="none" strike="noStrike">
                <a:solidFill>
                  <a:srgbClr val="434343"/>
                </a:solidFill>
                <a:latin typeface="Open Sans Light"/>
                <a:ea typeface="Open Sans Light"/>
                <a:cs typeface="Open Sans Light"/>
                <a:sym typeface="Open Sans Light"/>
              </a:rPr>
              <a:t>ThoughtWorks </a:t>
            </a:r>
            <a:endParaRPr b="0" i="0" sz="700" u="none" cap="none" strike="noStrike">
              <a:solidFill>
                <a:srgbClr val="434343"/>
              </a:solidFill>
              <a:latin typeface="Open Sans Light"/>
              <a:ea typeface="Open Sans Light"/>
              <a:cs typeface="Open Sans Light"/>
              <a:sym typeface="Open Sans Light"/>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p:cSld name="Blank">
    <p:spTree>
      <p:nvGrpSpPr>
        <p:cNvPr id="172" name="Shape 172"/>
        <p:cNvGrpSpPr/>
        <p:nvPr/>
      </p:nvGrpSpPr>
      <p:grpSpPr>
        <a:xfrm>
          <a:off x="0" y="0"/>
          <a:ext cx="0" cy="0"/>
          <a:chOff x="0" y="0"/>
          <a:chExt cx="0" cy="0"/>
        </a:xfrm>
      </p:grpSpPr>
      <p:sp>
        <p:nvSpPr>
          <p:cNvPr id="173" name="Google Shape;173;p43"/>
          <p:cNvSpPr txBox="1"/>
          <p:nvPr>
            <p:ph idx="12" type="sldNum"/>
          </p:nvPr>
        </p:nvSpPr>
        <p:spPr>
          <a:xfrm>
            <a:off x="8687469" y="4882307"/>
            <a:ext cx="188700" cy="153900"/>
          </a:xfrm>
          <a:prstGeom prst="rect">
            <a:avLst/>
          </a:prstGeom>
          <a:noFill/>
          <a:ln>
            <a:noFill/>
          </a:ln>
        </p:spPr>
        <p:txBody>
          <a:bodyPr anchorCtr="0" anchor="t" bIns="29450" lIns="58925" spcFirstLastPara="1" rIns="58925" wrap="square" tIns="29450">
            <a:normAutofit lnSpcReduction="20000"/>
          </a:bodyPr>
          <a:lstStyle>
            <a:lvl1pPr indent="0" lvl="0" marL="0" marR="0" rtl="0" algn="r">
              <a:lnSpc>
                <a:spcPct val="100000"/>
              </a:lnSpc>
              <a:spcBef>
                <a:spcPts val="0"/>
              </a:spcBef>
              <a:spcAft>
                <a:spcPts val="0"/>
              </a:spcAft>
              <a:buClr>
                <a:srgbClr val="808184"/>
              </a:buClr>
              <a:buFont typeface="Open Sans"/>
              <a:buNone/>
              <a:defRPr b="0" i="1" sz="700" u="none" cap="none" strike="noStrike">
                <a:solidFill>
                  <a:srgbClr val="808184"/>
                </a:solidFill>
                <a:latin typeface="Open Sans"/>
                <a:ea typeface="Open Sans"/>
                <a:cs typeface="Open Sans"/>
                <a:sym typeface="Open Sans"/>
              </a:defRPr>
            </a:lvl1pPr>
            <a:lvl2pPr indent="0" lvl="1" marL="0" marR="0" rtl="0" algn="r">
              <a:lnSpc>
                <a:spcPct val="100000"/>
              </a:lnSpc>
              <a:spcBef>
                <a:spcPts val="0"/>
              </a:spcBef>
              <a:spcAft>
                <a:spcPts val="0"/>
              </a:spcAft>
              <a:buClr>
                <a:srgbClr val="808184"/>
              </a:buClr>
              <a:buFont typeface="Open Sans"/>
              <a:buNone/>
              <a:defRPr b="0" i="1" sz="700" u="none" cap="none" strike="noStrike">
                <a:solidFill>
                  <a:srgbClr val="808184"/>
                </a:solidFill>
                <a:latin typeface="Open Sans"/>
                <a:ea typeface="Open Sans"/>
                <a:cs typeface="Open Sans"/>
                <a:sym typeface="Open Sans"/>
              </a:defRPr>
            </a:lvl2pPr>
            <a:lvl3pPr indent="0" lvl="2" marL="0" marR="0" rtl="0" algn="r">
              <a:lnSpc>
                <a:spcPct val="100000"/>
              </a:lnSpc>
              <a:spcBef>
                <a:spcPts val="0"/>
              </a:spcBef>
              <a:spcAft>
                <a:spcPts val="0"/>
              </a:spcAft>
              <a:buClr>
                <a:srgbClr val="808184"/>
              </a:buClr>
              <a:buFont typeface="Open Sans"/>
              <a:buNone/>
              <a:defRPr b="0" i="1" sz="700" u="none" cap="none" strike="noStrike">
                <a:solidFill>
                  <a:srgbClr val="808184"/>
                </a:solidFill>
                <a:latin typeface="Open Sans"/>
                <a:ea typeface="Open Sans"/>
                <a:cs typeface="Open Sans"/>
                <a:sym typeface="Open Sans"/>
              </a:defRPr>
            </a:lvl3pPr>
            <a:lvl4pPr indent="0" lvl="3" marL="0" marR="0" rtl="0" algn="r">
              <a:lnSpc>
                <a:spcPct val="100000"/>
              </a:lnSpc>
              <a:spcBef>
                <a:spcPts val="0"/>
              </a:spcBef>
              <a:spcAft>
                <a:spcPts val="0"/>
              </a:spcAft>
              <a:buClr>
                <a:srgbClr val="808184"/>
              </a:buClr>
              <a:buFont typeface="Open Sans"/>
              <a:buNone/>
              <a:defRPr b="0" i="1" sz="700" u="none" cap="none" strike="noStrike">
                <a:solidFill>
                  <a:srgbClr val="808184"/>
                </a:solidFill>
                <a:latin typeface="Open Sans"/>
                <a:ea typeface="Open Sans"/>
                <a:cs typeface="Open Sans"/>
                <a:sym typeface="Open Sans"/>
              </a:defRPr>
            </a:lvl4pPr>
            <a:lvl5pPr indent="0" lvl="4" marL="0" marR="0" rtl="0" algn="r">
              <a:lnSpc>
                <a:spcPct val="100000"/>
              </a:lnSpc>
              <a:spcBef>
                <a:spcPts val="0"/>
              </a:spcBef>
              <a:spcAft>
                <a:spcPts val="0"/>
              </a:spcAft>
              <a:buClr>
                <a:srgbClr val="808184"/>
              </a:buClr>
              <a:buFont typeface="Open Sans"/>
              <a:buNone/>
              <a:defRPr b="0" i="1" sz="700" u="none" cap="none" strike="noStrike">
                <a:solidFill>
                  <a:srgbClr val="808184"/>
                </a:solidFill>
                <a:latin typeface="Open Sans"/>
                <a:ea typeface="Open Sans"/>
                <a:cs typeface="Open Sans"/>
                <a:sym typeface="Open Sans"/>
              </a:defRPr>
            </a:lvl5pPr>
            <a:lvl6pPr indent="0" lvl="5" marL="0" marR="0" rtl="0" algn="r">
              <a:lnSpc>
                <a:spcPct val="100000"/>
              </a:lnSpc>
              <a:spcBef>
                <a:spcPts val="0"/>
              </a:spcBef>
              <a:spcAft>
                <a:spcPts val="0"/>
              </a:spcAft>
              <a:buClr>
                <a:srgbClr val="808184"/>
              </a:buClr>
              <a:buFont typeface="Open Sans"/>
              <a:buNone/>
              <a:defRPr b="0" i="1" sz="700" u="none" cap="none" strike="noStrike">
                <a:solidFill>
                  <a:srgbClr val="808184"/>
                </a:solidFill>
                <a:latin typeface="Open Sans"/>
                <a:ea typeface="Open Sans"/>
                <a:cs typeface="Open Sans"/>
                <a:sym typeface="Open Sans"/>
              </a:defRPr>
            </a:lvl6pPr>
            <a:lvl7pPr indent="0" lvl="6" marL="0" marR="0" rtl="0" algn="r">
              <a:lnSpc>
                <a:spcPct val="100000"/>
              </a:lnSpc>
              <a:spcBef>
                <a:spcPts val="0"/>
              </a:spcBef>
              <a:spcAft>
                <a:spcPts val="0"/>
              </a:spcAft>
              <a:buClr>
                <a:srgbClr val="808184"/>
              </a:buClr>
              <a:buFont typeface="Open Sans"/>
              <a:buNone/>
              <a:defRPr b="0" i="1" sz="700" u="none" cap="none" strike="noStrike">
                <a:solidFill>
                  <a:srgbClr val="808184"/>
                </a:solidFill>
                <a:latin typeface="Open Sans"/>
                <a:ea typeface="Open Sans"/>
                <a:cs typeface="Open Sans"/>
                <a:sym typeface="Open Sans"/>
              </a:defRPr>
            </a:lvl7pPr>
            <a:lvl8pPr indent="0" lvl="7" marL="0" marR="0" rtl="0" algn="r">
              <a:lnSpc>
                <a:spcPct val="100000"/>
              </a:lnSpc>
              <a:spcBef>
                <a:spcPts val="0"/>
              </a:spcBef>
              <a:spcAft>
                <a:spcPts val="0"/>
              </a:spcAft>
              <a:buClr>
                <a:srgbClr val="808184"/>
              </a:buClr>
              <a:buFont typeface="Open Sans"/>
              <a:buNone/>
              <a:defRPr b="0" i="1" sz="700" u="none" cap="none" strike="noStrike">
                <a:solidFill>
                  <a:srgbClr val="808184"/>
                </a:solidFill>
                <a:latin typeface="Open Sans"/>
                <a:ea typeface="Open Sans"/>
                <a:cs typeface="Open Sans"/>
                <a:sym typeface="Open Sans"/>
              </a:defRPr>
            </a:lvl8pPr>
            <a:lvl9pPr indent="0" lvl="8" marL="0" marR="0" rtl="0" algn="r">
              <a:lnSpc>
                <a:spcPct val="100000"/>
              </a:lnSpc>
              <a:spcBef>
                <a:spcPts val="0"/>
              </a:spcBef>
              <a:spcAft>
                <a:spcPts val="0"/>
              </a:spcAft>
              <a:buClr>
                <a:srgbClr val="808184"/>
              </a:buClr>
              <a:buFont typeface="Open Sans"/>
              <a:buNone/>
              <a:defRPr b="0" i="1" sz="700" u="none" cap="none" strike="noStrike">
                <a:solidFill>
                  <a:srgbClr val="808184"/>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i="0" sz="800">
              <a:solidFill>
                <a:srgbClr val="999999"/>
              </a:solidFill>
              <a:latin typeface="Inter Light"/>
              <a:ea typeface="Inter Light"/>
              <a:cs typeface="Inter Light"/>
              <a:sym typeface="Inter Light"/>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 full page">
  <p:cSld name="CUSTOM_1_3_2">
    <p:bg>
      <p:bgPr>
        <a:solidFill>
          <a:schemeClr val="lt1"/>
        </a:solidFill>
      </p:bgPr>
    </p:bg>
    <p:spTree>
      <p:nvGrpSpPr>
        <p:cNvPr id="174" name="Shape 174"/>
        <p:cNvGrpSpPr/>
        <p:nvPr/>
      </p:nvGrpSpPr>
      <p:grpSpPr>
        <a:xfrm>
          <a:off x="0" y="0"/>
          <a:ext cx="0" cy="0"/>
          <a:chOff x="0" y="0"/>
          <a:chExt cx="0" cy="0"/>
        </a:xfrm>
      </p:grpSpPr>
      <p:sp>
        <p:nvSpPr>
          <p:cNvPr id="175" name="Google Shape;175;p44"/>
          <p:cNvSpPr txBox="1"/>
          <p:nvPr>
            <p:ph type="title"/>
          </p:nvPr>
        </p:nvSpPr>
        <p:spPr>
          <a:xfrm>
            <a:off x="411425" y="282575"/>
            <a:ext cx="8321400" cy="6132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176" name="Google Shape;176;p44"/>
          <p:cNvSpPr txBox="1"/>
          <p:nvPr>
            <p:ph idx="1" type="body"/>
          </p:nvPr>
        </p:nvSpPr>
        <p:spPr>
          <a:xfrm>
            <a:off x="411425" y="1312650"/>
            <a:ext cx="8321400" cy="3401700"/>
          </a:xfrm>
          <a:prstGeom prst="rect">
            <a:avLst/>
          </a:prstGeom>
          <a:noFill/>
          <a:ln>
            <a:noFill/>
          </a:ln>
        </p:spPr>
        <p:txBody>
          <a:bodyPr anchorCtr="0" anchor="t" bIns="0" lIns="0" spcFirstLastPara="1" rIns="0" wrap="square" tIns="0">
            <a:normAutofit/>
          </a:bodyPr>
          <a:lstStyle>
            <a:lvl1pPr indent="-330200" lvl="0" marL="457200" rtl="0" algn="l">
              <a:lnSpc>
                <a:spcPct val="115000"/>
              </a:lnSpc>
              <a:spcBef>
                <a:spcPts val="500"/>
              </a:spcBef>
              <a:spcAft>
                <a:spcPts val="0"/>
              </a:spcAft>
              <a:buClr>
                <a:srgbClr val="5E5E5E"/>
              </a:buClr>
              <a:buSzPts val="1600"/>
              <a:buFont typeface="Open Sans Light"/>
              <a:buChar char="●"/>
              <a:defRPr sz="1600">
                <a:solidFill>
                  <a:srgbClr val="5E5E5E"/>
                </a:solidFill>
                <a:latin typeface="Open Sans Light"/>
                <a:ea typeface="Open Sans Light"/>
                <a:cs typeface="Open Sans Light"/>
                <a:sym typeface="Open Sans Light"/>
              </a:defRPr>
            </a:lvl1pPr>
            <a:lvl2pPr indent="-330200" lvl="1" marL="914400" rtl="0" algn="l">
              <a:lnSpc>
                <a:spcPct val="115000"/>
              </a:lnSpc>
              <a:spcBef>
                <a:spcPts val="1000"/>
              </a:spcBef>
              <a:spcAft>
                <a:spcPts val="0"/>
              </a:spcAft>
              <a:buClr>
                <a:srgbClr val="5E5E5E"/>
              </a:buClr>
              <a:buSzPts val="1600"/>
              <a:buFont typeface="Open Sans Light"/>
              <a:buChar char="○"/>
              <a:defRPr>
                <a:solidFill>
                  <a:srgbClr val="5E5E5E"/>
                </a:solidFill>
                <a:latin typeface="Open Sans Light"/>
                <a:ea typeface="Open Sans Light"/>
                <a:cs typeface="Open Sans Light"/>
                <a:sym typeface="Open Sans Light"/>
              </a:defRPr>
            </a:lvl2pPr>
            <a:lvl3pPr indent="-304800" lvl="2" marL="1371600" rtl="0" algn="l">
              <a:lnSpc>
                <a:spcPct val="115000"/>
              </a:lnSpc>
              <a:spcBef>
                <a:spcPts val="1000"/>
              </a:spcBef>
              <a:spcAft>
                <a:spcPts val="0"/>
              </a:spcAft>
              <a:buClr>
                <a:srgbClr val="5E5E5E"/>
              </a:buClr>
              <a:buSzPts val="1200"/>
              <a:buChar char="■"/>
              <a:defRPr sz="1200">
                <a:solidFill>
                  <a:srgbClr val="5E5E5E"/>
                </a:solidFill>
              </a:defRPr>
            </a:lvl3pPr>
            <a:lvl4pPr indent="-285750" lvl="3" marL="1828800" rtl="0" algn="l">
              <a:lnSpc>
                <a:spcPct val="115000"/>
              </a:lnSpc>
              <a:spcBef>
                <a:spcPts val="1000"/>
              </a:spcBef>
              <a:spcAft>
                <a:spcPts val="0"/>
              </a:spcAft>
              <a:buClr>
                <a:srgbClr val="5E5E5E"/>
              </a:buClr>
              <a:buSzPts val="900"/>
              <a:buChar char="●"/>
              <a:defRPr sz="900">
                <a:solidFill>
                  <a:srgbClr val="5E5E5E"/>
                </a:solidFill>
              </a:defRPr>
            </a:lvl4pPr>
            <a:lvl5pPr indent="-285750" lvl="4" marL="2286000" rtl="0" algn="l">
              <a:lnSpc>
                <a:spcPct val="115000"/>
              </a:lnSpc>
              <a:spcBef>
                <a:spcPts val="1000"/>
              </a:spcBef>
              <a:spcAft>
                <a:spcPts val="0"/>
              </a:spcAft>
              <a:buSzPts val="900"/>
              <a:buChar char="○"/>
              <a:defRPr/>
            </a:lvl5pPr>
            <a:lvl6pPr indent="-285750" lvl="5" marL="2743200" rtl="0" algn="l">
              <a:lnSpc>
                <a:spcPct val="115000"/>
              </a:lnSpc>
              <a:spcBef>
                <a:spcPts val="1000"/>
              </a:spcBef>
              <a:spcAft>
                <a:spcPts val="0"/>
              </a:spcAft>
              <a:buSzPts val="900"/>
              <a:buChar char="■"/>
              <a:defRPr/>
            </a:lvl6pPr>
            <a:lvl7pPr indent="-285750" lvl="6" marL="3200400" rtl="0" algn="l">
              <a:lnSpc>
                <a:spcPct val="115000"/>
              </a:lnSpc>
              <a:spcBef>
                <a:spcPts val="1000"/>
              </a:spcBef>
              <a:spcAft>
                <a:spcPts val="0"/>
              </a:spcAft>
              <a:buSzPts val="900"/>
              <a:buChar char="●"/>
              <a:defRPr/>
            </a:lvl7pPr>
            <a:lvl8pPr indent="-285750" lvl="7" marL="3657600" rtl="0" algn="l">
              <a:lnSpc>
                <a:spcPct val="115000"/>
              </a:lnSpc>
              <a:spcBef>
                <a:spcPts val="1000"/>
              </a:spcBef>
              <a:spcAft>
                <a:spcPts val="0"/>
              </a:spcAft>
              <a:buSzPts val="900"/>
              <a:buChar char="○"/>
              <a:defRPr/>
            </a:lvl8pPr>
            <a:lvl9pPr indent="-285750" lvl="8" marL="4114800" rtl="0" algn="l">
              <a:lnSpc>
                <a:spcPct val="115000"/>
              </a:lnSpc>
              <a:spcBef>
                <a:spcPts val="1000"/>
              </a:spcBef>
              <a:spcAft>
                <a:spcPts val="1000"/>
              </a:spcAft>
              <a:buSzPts val="900"/>
              <a:buChar char="■"/>
              <a:defRPr/>
            </a:lvl9pPr>
          </a:lstStyle>
          <a:p/>
        </p:txBody>
      </p:sp>
      <p:sp>
        <p:nvSpPr>
          <p:cNvPr id="177" name="Google Shape;177;p44"/>
          <p:cNvSpPr txBox="1"/>
          <p:nvPr>
            <p:ph idx="2" type="subTitle"/>
          </p:nvPr>
        </p:nvSpPr>
        <p:spPr>
          <a:xfrm>
            <a:off x="411425" y="759000"/>
            <a:ext cx="8321400" cy="384000"/>
          </a:xfrm>
          <a:prstGeom prst="rect">
            <a:avLst/>
          </a:prstGeom>
          <a:noFill/>
          <a:ln>
            <a:noFill/>
          </a:ln>
        </p:spPr>
        <p:txBody>
          <a:bodyPr anchorCtr="0" anchor="t" bIns="0" lIns="0" spcFirstLastPara="1" rIns="0" wrap="square" tIns="0">
            <a:normAutofit/>
          </a:bodyPr>
          <a:lstStyle>
            <a:lvl1pPr lvl="0" rtl="0" algn="l">
              <a:lnSpc>
                <a:spcPct val="100000"/>
              </a:lnSpc>
              <a:spcBef>
                <a:spcPts val="500"/>
              </a:spcBef>
              <a:spcAft>
                <a:spcPts val="0"/>
              </a:spcAft>
              <a:buSzPts val="1800"/>
              <a:buNone/>
              <a:defRPr sz="1400">
                <a:solidFill>
                  <a:schemeClr val="dk1"/>
                </a:solidFill>
                <a:latin typeface="Open Sans SemiBold"/>
                <a:ea typeface="Open Sans SemiBold"/>
                <a:cs typeface="Open Sans SemiBold"/>
                <a:sym typeface="Open Sans SemiBold"/>
              </a:defRPr>
            </a:lvl1pPr>
            <a:lvl2pPr lvl="1" rtl="0" algn="l">
              <a:lnSpc>
                <a:spcPct val="100000"/>
              </a:lnSpc>
              <a:spcBef>
                <a:spcPts val="1000"/>
              </a:spcBef>
              <a:spcAft>
                <a:spcPts val="0"/>
              </a:spcAft>
              <a:buSzPts val="1600"/>
              <a:buNone/>
              <a:defRPr sz="1400">
                <a:solidFill>
                  <a:schemeClr val="dk1"/>
                </a:solidFill>
                <a:latin typeface="Open Sans SemiBold"/>
                <a:ea typeface="Open Sans SemiBold"/>
                <a:cs typeface="Open Sans SemiBold"/>
                <a:sym typeface="Open Sans SemiBold"/>
              </a:defRPr>
            </a:lvl2pPr>
            <a:lvl3pPr lvl="2" rtl="0" algn="l">
              <a:lnSpc>
                <a:spcPct val="100000"/>
              </a:lnSpc>
              <a:spcBef>
                <a:spcPts val="1000"/>
              </a:spcBef>
              <a:spcAft>
                <a:spcPts val="0"/>
              </a:spcAft>
              <a:buSzPts val="1400"/>
              <a:buNone/>
              <a:defRPr sz="1400">
                <a:solidFill>
                  <a:schemeClr val="dk1"/>
                </a:solidFill>
                <a:latin typeface="Open Sans SemiBold"/>
                <a:ea typeface="Open Sans SemiBold"/>
                <a:cs typeface="Open Sans SemiBold"/>
                <a:sym typeface="Open Sans SemiBold"/>
              </a:defRPr>
            </a:lvl3pPr>
            <a:lvl4pPr lvl="3" rtl="0" algn="l">
              <a:lnSpc>
                <a:spcPct val="100000"/>
              </a:lnSpc>
              <a:spcBef>
                <a:spcPts val="1000"/>
              </a:spcBef>
              <a:spcAft>
                <a:spcPts val="0"/>
              </a:spcAft>
              <a:buSzPts val="1200"/>
              <a:buNone/>
              <a:defRPr sz="1400">
                <a:solidFill>
                  <a:schemeClr val="dk1"/>
                </a:solidFill>
                <a:latin typeface="Open Sans SemiBold"/>
                <a:ea typeface="Open Sans SemiBold"/>
                <a:cs typeface="Open Sans SemiBold"/>
                <a:sym typeface="Open Sans SemiBold"/>
              </a:defRPr>
            </a:lvl4pPr>
            <a:lvl5pPr lvl="4" rtl="0"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5pPr>
            <a:lvl6pPr lvl="5" rtl="0"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6pPr>
            <a:lvl7pPr lvl="6" rtl="0"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7pPr>
            <a:lvl8pPr lvl="7" rtl="0"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8pPr>
            <a:lvl9pPr lvl="8" rtl="0" algn="l">
              <a:lnSpc>
                <a:spcPct val="100000"/>
              </a:lnSpc>
              <a:spcBef>
                <a:spcPts val="1000"/>
              </a:spcBef>
              <a:spcAft>
                <a:spcPts val="1000"/>
              </a:spcAft>
              <a:buSzPts val="900"/>
              <a:buNone/>
              <a:defRPr sz="1400">
                <a:solidFill>
                  <a:schemeClr val="dk1"/>
                </a:solidFill>
                <a:latin typeface="Open Sans SemiBold"/>
                <a:ea typeface="Open Sans SemiBold"/>
                <a:cs typeface="Open Sans SemiBold"/>
                <a:sym typeface="Open Sans SemiBold"/>
              </a:defRPr>
            </a:lvl9pPr>
          </a:lstStyle>
          <a:p/>
        </p:txBody>
      </p:sp>
      <p:sp>
        <p:nvSpPr>
          <p:cNvPr id="178" name="Google Shape;178;p44"/>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rmAutofit fontScale="25000" lnSpcReduction="20000"/>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 executive summary">
  <p:cSld name="CUSTOM_1_3_1">
    <p:bg>
      <p:bgPr>
        <a:solidFill>
          <a:schemeClr val="lt1"/>
        </a:solidFill>
      </p:bgPr>
    </p:bg>
    <p:spTree>
      <p:nvGrpSpPr>
        <p:cNvPr id="179" name="Shape 179"/>
        <p:cNvGrpSpPr/>
        <p:nvPr/>
      </p:nvGrpSpPr>
      <p:grpSpPr>
        <a:xfrm>
          <a:off x="0" y="0"/>
          <a:ext cx="0" cy="0"/>
          <a:chOff x="0" y="0"/>
          <a:chExt cx="0" cy="0"/>
        </a:xfrm>
      </p:grpSpPr>
      <p:sp>
        <p:nvSpPr>
          <p:cNvPr id="180" name="Google Shape;180;p45"/>
          <p:cNvSpPr txBox="1"/>
          <p:nvPr>
            <p:ph type="title"/>
          </p:nvPr>
        </p:nvSpPr>
        <p:spPr>
          <a:xfrm>
            <a:off x="411425" y="282575"/>
            <a:ext cx="5697300" cy="5850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181" name="Google Shape;181;p45"/>
          <p:cNvSpPr txBox="1"/>
          <p:nvPr>
            <p:ph idx="1" type="body"/>
          </p:nvPr>
        </p:nvSpPr>
        <p:spPr>
          <a:xfrm>
            <a:off x="411550" y="1543600"/>
            <a:ext cx="5697300" cy="2907300"/>
          </a:xfrm>
          <a:prstGeom prst="rect">
            <a:avLst/>
          </a:prstGeom>
          <a:noFill/>
          <a:ln>
            <a:noFill/>
          </a:ln>
        </p:spPr>
        <p:txBody>
          <a:bodyPr anchorCtr="0" anchor="t" bIns="0" lIns="0" spcFirstLastPara="1" rIns="0" wrap="square" tIns="0">
            <a:normAutofit/>
          </a:bodyPr>
          <a:lstStyle>
            <a:lvl1pPr indent="-330200" lvl="0" marL="457200" rtl="0" algn="l">
              <a:lnSpc>
                <a:spcPct val="115000"/>
              </a:lnSpc>
              <a:spcBef>
                <a:spcPts val="500"/>
              </a:spcBef>
              <a:spcAft>
                <a:spcPts val="0"/>
              </a:spcAft>
              <a:buClr>
                <a:srgbClr val="5E5E5E"/>
              </a:buClr>
              <a:buSzPts val="1600"/>
              <a:buFont typeface="Open Sans Light"/>
              <a:buChar char="●"/>
              <a:defRPr sz="1600">
                <a:solidFill>
                  <a:srgbClr val="5E5E5E"/>
                </a:solidFill>
                <a:latin typeface="Open Sans Light"/>
                <a:ea typeface="Open Sans Light"/>
                <a:cs typeface="Open Sans Light"/>
                <a:sym typeface="Open Sans Light"/>
              </a:defRPr>
            </a:lvl1pPr>
            <a:lvl2pPr indent="-330200" lvl="1" marL="914400" rtl="0" algn="l">
              <a:lnSpc>
                <a:spcPct val="115000"/>
              </a:lnSpc>
              <a:spcBef>
                <a:spcPts val="1000"/>
              </a:spcBef>
              <a:spcAft>
                <a:spcPts val="0"/>
              </a:spcAft>
              <a:buClr>
                <a:srgbClr val="5E5E5E"/>
              </a:buClr>
              <a:buSzPts val="1600"/>
              <a:buFont typeface="Open Sans Light"/>
              <a:buChar char="○"/>
              <a:defRPr>
                <a:solidFill>
                  <a:srgbClr val="5E5E5E"/>
                </a:solidFill>
                <a:latin typeface="Open Sans Light"/>
                <a:ea typeface="Open Sans Light"/>
                <a:cs typeface="Open Sans Light"/>
                <a:sym typeface="Open Sans Light"/>
              </a:defRPr>
            </a:lvl2pPr>
            <a:lvl3pPr indent="-304800" lvl="2" marL="1371600" rtl="0" algn="l">
              <a:lnSpc>
                <a:spcPct val="115000"/>
              </a:lnSpc>
              <a:spcBef>
                <a:spcPts val="1000"/>
              </a:spcBef>
              <a:spcAft>
                <a:spcPts val="0"/>
              </a:spcAft>
              <a:buClr>
                <a:srgbClr val="5E5E5E"/>
              </a:buClr>
              <a:buSzPts val="1200"/>
              <a:buChar char="■"/>
              <a:defRPr sz="1200">
                <a:solidFill>
                  <a:srgbClr val="5E5E5E"/>
                </a:solidFill>
              </a:defRPr>
            </a:lvl3pPr>
            <a:lvl4pPr indent="-285750" lvl="3" marL="1828800" rtl="0" algn="l">
              <a:lnSpc>
                <a:spcPct val="115000"/>
              </a:lnSpc>
              <a:spcBef>
                <a:spcPts val="1000"/>
              </a:spcBef>
              <a:spcAft>
                <a:spcPts val="0"/>
              </a:spcAft>
              <a:buClr>
                <a:srgbClr val="5E5E5E"/>
              </a:buClr>
              <a:buSzPts val="900"/>
              <a:buChar char="●"/>
              <a:defRPr sz="900">
                <a:solidFill>
                  <a:srgbClr val="5E5E5E"/>
                </a:solidFill>
              </a:defRPr>
            </a:lvl4pPr>
            <a:lvl5pPr indent="-285750" lvl="4" marL="2286000" rtl="0" algn="l">
              <a:lnSpc>
                <a:spcPct val="115000"/>
              </a:lnSpc>
              <a:spcBef>
                <a:spcPts val="1000"/>
              </a:spcBef>
              <a:spcAft>
                <a:spcPts val="0"/>
              </a:spcAft>
              <a:buSzPts val="900"/>
              <a:buChar char="○"/>
              <a:defRPr/>
            </a:lvl5pPr>
            <a:lvl6pPr indent="-285750" lvl="5" marL="2743200" rtl="0" algn="l">
              <a:lnSpc>
                <a:spcPct val="115000"/>
              </a:lnSpc>
              <a:spcBef>
                <a:spcPts val="1000"/>
              </a:spcBef>
              <a:spcAft>
                <a:spcPts val="0"/>
              </a:spcAft>
              <a:buSzPts val="900"/>
              <a:buChar char="■"/>
              <a:defRPr/>
            </a:lvl6pPr>
            <a:lvl7pPr indent="-285750" lvl="6" marL="3200400" rtl="0" algn="l">
              <a:lnSpc>
                <a:spcPct val="115000"/>
              </a:lnSpc>
              <a:spcBef>
                <a:spcPts val="1000"/>
              </a:spcBef>
              <a:spcAft>
                <a:spcPts val="0"/>
              </a:spcAft>
              <a:buSzPts val="900"/>
              <a:buChar char="●"/>
              <a:defRPr/>
            </a:lvl7pPr>
            <a:lvl8pPr indent="-285750" lvl="7" marL="3657600" rtl="0" algn="l">
              <a:lnSpc>
                <a:spcPct val="115000"/>
              </a:lnSpc>
              <a:spcBef>
                <a:spcPts val="1000"/>
              </a:spcBef>
              <a:spcAft>
                <a:spcPts val="0"/>
              </a:spcAft>
              <a:buSzPts val="900"/>
              <a:buChar char="○"/>
              <a:defRPr/>
            </a:lvl8pPr>
            <a:lvl9pPr indent="-285750" lvl="8" marL="4114800" rtl="0" algn="l">
              <a:lnSpc>
                <a:spcPct val="115000"/>
              </a:lnSpc>
              <a:spcBef>
                <a:spcPts val="1000"/>
              </a:spcBef>
              <a:spcAft>
                <a:spcPts val="1000"/>
              </a:spcAft>
              <a:buSzPts val="900"/>
              <a:buChar char="■"/>
              <a:defRPr/>
            </a:lvl9pPr>
          </a:lstStyle>
          <a:p/>
        </p:txBody>
      </p:sp>
      <p:sp>
        <p:nvSpPr>
          <p:cNvPr id="182" name="Google Shape;182;p45"/>
          <p:cNvSpPr txBox="1"/>
          <p:nvPr>
            <p:ph idx="2" type="subTitle"/>
          </p:nvPr>
        </p:nvSpPr>
        <p:spPr>
          <a:xfrm>
            <a:off x="411550" y="1159600"/>
            <a:ext cx="5697300" cy="384000"/>
          </a:xfrm>
          <a:prstGeom prst="rect">
            <a:avLst/>
          </a:prstGeom>
          <a:noFill/>
          <a:ln>
            <a:noFill/>
          </a:ln>
        </p:spPr>
        <p:txBody>
          <a:bodyPr anchorCtr="0" anchor="t" bIns="0" lIns="0" spcFirstLastPara="1" rIns="0" wrap="square" tIns="0">
            <a:normAutofit/>
          </a:bodyPr>
          <a:lstStyle>
            <a:lvl1pPr lvl="0" rtl="0" algn="l">
              <a:lnSpc>
                <a:spcPct val="100000"/>
              </a:lnSpc>
              <a:spcBef>
                <a:spcPts val="500"/>
              </a:spcBef>
              <a:spcAft>
                <a:spcPts val="0"/>
              </a:spcAft>
              <a:buSzPts val="1800"/>
              <a:buNone/>
              <a:defRPr sz="1400">
                <a:solidFill>
                  <a:schemeClr val="dk1"/>
                </a:solidFill>
                <a:latin typeface="Open Sans SemiBold"/>
                <a:ea typeface="Open Sans SemiBold"/>
                <a:cs typeface="Open Sans SemiBold"/>
                <a:sym typeface="Open Sans SemiBold"/>
              </a:defRPr>
            </a:lvl1pPr>
            <a:lvl2pPr lvl="1" rtl="0" algn="l">
              <a:lnSpc>
                <a:spcPct val="100000"/>
              </a:lnSpc>
              <a:spcBef>
                <a:spcPts val="1000"/>
              </a:spcBef>
              <a:spcAft>
                <a:spcPts val="0"/>
              </a:spcAft>
              <a:buSzPts val="1600"/>
              <a:buNone/>
              <a:defRPr sz="1400">
                <a:solidFill>
                  <a:schemeClr val="dk1"/>
                </a:solidFill>
                <a:latin typeface="Open Sans SemiBold"/>
                <a:ea typeface="Open Sans SemiBold"/>
                <a:cs typeface="Open Sans SemiBold"/>
                <a:sym typeface="Open Sans SemiBold"/>
              </a:defRPr>
            </a:lvl2pPr>
            <a:lvl3pPr lvl="2" rtl="0" algn="l">
              <a:lnSpc>
                <a:spcPct val="100000"/>
              </a:lnSpc>
              <a:spcBef>
                <a:spcPts val="1000"/>
              </a:spcBef>
              <a:spcAft>
                <a:spcPts val="0"/>
              </a:spcAft>
              <a:buSzPts val="1400"/>
              <a:buNone/>
              <a:defRPr sz="1400">
                <a:solidFill>
                  <a:schemeClr val="dk1"/>
                </a:solidFill>
                <a:latin typeface="Open Sans SemiBold"/>
                <a:ea typeface="Open Sans SemiBold"/>
                <a:cs typeface="Open Sans SemiBold"/>
                <a:sym typeface="Open Sans SemiBold"/>
              </a:defRPr>
            </a:lvl3pPr>
            <a:lvl4pPr lvl="3" rtl="0" algn="l">
              <a:lnSpc>
                <a:spcPct val="100000"/>
              </a:lnSpc>
              <a:spcBef>
                <a:spcPts val="1000"/>
              </a:spcBef>
              <a:spcAft>
                <a:spcPts val="0"/>
              </a:spcAft>
              <a:buSzPts val="1200"/>
              <a:buNone/>
              <a:defRPr sz="1400">
                <a:solidFill>
                  <a:schemeClr val="dk1"/>
                </a:solidFill>
                <a:latin typeface="Open Sans SemiBold"/>
                <a:ea typeface="Open Sans SemiBold"/>
                <a:cs typeface="Open Sans SemiBold"/>
                <a:sym typeface="Open Sans SemiBold"/>
              </a:defRPr>
            </a:lvl4pPr>
            <a:lvl5pPr lvl="4" rtl="0"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5pPr>
            <a:lvl6pPr lvl="5" rtl="0"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6pPr>
            <a:lvl7pPr lvl="6" rtl="0"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7pPr>
            <a:lvl8pPr lvl="7" rtl="0"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8pPr>
            <a:lvl9pPr lvl="8" rtl="0" algn="l">
              <a:lnSpc>
                <a:spcPct val="100000"/>
              </a:lnSpc>
              <a:spcBef>
                <a:spcPts val="1000"/>
              </a:spcBef>
              <a:spcAft>
                <a:spcPts val="1000"/>
              </a:spcAft>
              <a:buSzPts val="900"/>
              <a:buNone/>
              <a:defRPr sz="1400">
                <a:solidFill>
                  <a:schemeClr val="dk1"/>
                </a:solidFill>
                <a:latin typeface="Open Sans SemiBold"/>
                <a:ea typeface="Open Sans SemiBold"/>
                <a:cs typeface="Open Sans SemiBold"/>
                <a:sym typeface="Open Sans SemiBold"/>
              </a:defRPr>
            </a:lvl9pPr>
          </a:lstStyle>
          <a:p/>
        </p:txBody>
      </p:sp>
      <p:sp>
        <p:nvSpPr>
          <p:cNvPr id="183" name="Google Shape;183;p45"/>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rmAutofit fontScale="25000" lnSpcReduction="20000"/>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848">
          <p15:clr>
            <a:srgbClr val="F9AD4C"/>
          </p15:clr>
        </p15:guide>
      </p15:sldGuideLst>
    </p:ext>
  </p:extLst>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2">
  <p:cSld name="Blank_1">
    <p:spTree>
      <p:nvGrpSpPr>
        <p:cNvPr id="184" name="Shape 184"/>
        <p:cNvGrpSpPr/>
        <p:nvPr/>
      </p:nvGrpSpPr>
      <p:grpSpPr>
        <a:xfrm>
          <a:off x="0" y="0"/>
          <a:ext cx="0" cy="0"/>
          <a:chOff x="0" y="0"/>
          <a:chExt cx="0" cy="0"/>
        </a:xfrm>
      </p:grpSpPr>
      <p:sp>
        <p:nvSpPr>
          <p:cNvPr id="185" name="Google Shape;185;p46"/>
          <p:cNvSpPr txBox="1"/>
          <p:nvPr>
            <p:ph idx="12" type="sldNum"/>
          </p:nvPr>
        </p:nvSpPr>
        <p:spPr>
          <a:xfrm>
            <a:off x="8687469" y="4882307"/>
            <a:ext cx="188700" cy="153900"/>
          </a:xfrm>
          <a:prstGeom prst="rect">
            <a:avLst/>
          </a:prstGeom>
          <a:noFill/>
          <a:ln>
            <a:noFill/>
          </a:ln>
        </p:spPr>
        <p:txBody>
          <a:bodyPr anchorCtr="0" anchor="t" bIns="29450" lIns="58925" spcFirstLastPara="1" rIns="58925" wrap="square" tIns="29450">
            <a:normAutofit lnSpcReduction="20000"/>
          </a:bodyPr>
          <a:lstStyle>
            <a:lvl1pPr indent="0" lvl="0" marL="0" marR="0" rtl="0" algn="r">
              <a:lnSpc>
                <a:spcPct val="100000"/>
              </a:lnSpc>
              <a:spcBef>
                <a:spcPts val="0"/>
              </a:spcBef>
              <a:spcAft>
                <a:spcPts val="0"/>
              </a:spcAft>
              <a:buClr>
                <a:srgbClr val="808184"/>
              </a:buClr>
              <a:buFont typeface="Open Sans"/>
              <a:buNone/>
              <a:defRPr b="0" i="1" sz="700" u="none" cap="none" strike="noStrike">
                <a:solidFill>
                  <a:srgbClr val="808184"/>
                </a:solidFill>
                <a:latin typeface="Open Sans"/>
                <a:ea typeface="Open Sans"/>
                <a:cs typeface="Open Sans"/>
                <a:sym typeface="Open Sans"/>
              </a:defRPr>
            </a:lvl1pPr>
            <a:lvl2pPr indent="0" lvl="1" marL="0" marR="0" rtl="0" algn="r">
              <a:lnSpc>
                <a:spcPct val="100000"/>
              </a:lnSpc>
              <a:spcBef>
                <a:spcPts val="0"/>
              </a:spcBef>
              <a:spcAft>
                <a:spcPts val="0"/>
              </a:spcAft>
              <a:buClr>
                <a:srgbClr val="808184"/>
              </a:buClr>
              <a:buFont typeface="Open Sans"/>
              <a:buNone/>
              <a:defRPr b="0" i="1" sz="700" u="none" cap="none" strike="noStrike">
                <a:solidFill>
                  <a:srgbClr val="808184"/>
                </a:solidFill>
                <a:latin typeface="Open Sans"/>
                <a:ea typeface="Open Sans"/>
                <a:cs typeface="Open Sans"/>
                <a:sym typeface="Open Sans"/>
              </a:defRPr>
            </a:lvl2pPr>
            <a:lvl3pPr indent="0" lvl="2" marL="0" marR="0" rtl="0" algn="r">
              <a:lnSpc>
                <a:spcPct val="100000"/>
              </a:lnSpc>
              <a:spcBef>
                <a:spcPts val="0"/>
              </a:spcBef>
              <a:spcAft>
                <a:spcPts val="0"/>
              </a:spcAft>
              <a:buClr>
                <a:srgbClr val="808184"/>
              </a:buClr>
              <a:buFont typeface="Open Sans"/>
              <a:buNone/>
              <a:defRPr b="0" i="1" sz="700" u="none" cap="none" strike="noStrike">
                <a:solidFill>
                  <a:srgbClr val="808184"/>
                </a:solidFill>
                <a:latin typeface="Open Sans"/>
                <a:ea typeface="Open Sans"/>
                <a:cs typeface="Open Sans"/>
                <a:sym typeface="Open Sans"/>
              </a:defRPr>
            </a:lvl3pPr>
            <a:lvl4pPr indent="0" lvl="3" marL="0" marR="0" rtl="0" algn="r">
              <a:lnSpc>
                <a:spcPct val="100000"/>
              </a:lnSpc>
              <a:spcBef>
                <a:spcPts val="0"/>
              </a:spcBef>
              <a:spcAft>
                <a:spcPts val="0"/>
              </a:spcAft>
              <a:buClr>
                <a:srgbClr val="808184"/>
              </a:buClr>
              <a:buFont typeface="Open Sans"/>
              <a:buNone/>
              <a:defRPr b="0" i="1" sz="700" u="none" cap="none" strike="noStrike">
                <a:solidFill>
                  <a:srgbClr val="808184"/>
                </a:solidFill>
                <a:latin typeface="Open Sans"/>
                <a:ea typeface="Open Sans"/>
                <a:cs typeface="Open Sans"/>
                <a:sym typeface="Open Sans"/>
              </a:defRPr>
            </a:lvl4pPr>
            <a:lvl5pPr indent="0" lvl="4" marL="0" marR="0" rtl="0" algn="r">
              <a:lnSpc>
                <a:spcPct val="100000"/>
              </a:lnSpc>
              <a:spcBef>
                <a:spcPts val="0"/>
              </a:spcBef>
              <a:spcAft>
                <a:spcPts val="0"/>
              </a:spcAft>
              <a:buClr>
                <a:srgbClr val="808184"/>
              </a:buClr>
              <a:buFont typeface="Open Sans"/>
              <a:buNone/>
              <a:defRPr b="0" i="1" sz="700" u="none" cap="none" strike="noStrike">
                <a:solidFill>
                  <a:srgbClr val="808184"/>
                </a:solidFill>
                <a:latin typeface="Open Sans"/>
                <a:ea typeface="Open Sans"/>
                <a:cs typeface="Open Sans"/>
                <a:sym typeface="Open Sans"/>
              </a:defRPr>
            </a:lvl5pPr>
            <a:lvl6pPr indent="0" lvl="5" marL="0" marR="0" rtl="0" algn="r">
              <a:lnSpc>
                <a:spcPct val="100000"/>
              </a:lnSpc>
              <a:spcBef>
                <a:spcPts val="0"/>
              </a:spcBef>
              <a:spcAft>
                <a:spcPts val="0"/>
              </a:spcAft>
              <a:buClr>
                <a:srgbClr val="808184"/>
              </a:buClr>
              <a:buFont typeface="Open Sans"/>
              <a:buNone/>
              <a:defRPr b="0" i="1" sz="700" u="none" cap="none" strike="noStrike">
                <a:solidFill>
                  <a:srgbClr val="808184"/>
                </a:solidFill>
                <a:latin typeface="Open Sans"/>
                <a:ea typeface="Open Sans"/>
                <a:cs typeface="Open Sans"/>
                <a:sym typeface="Open Sans"/>
              </a:defRPr>
            </a:lvl6pPr>
            <a:lvl7pPr indent="0" lvl="6" marL="0" marR="0" rtl="0" algn="r">
              <a:lnSpc>
                <a:spcPct val="100000"/>
              </a:lnSpc>
              <a:spcBef>
                <a:spcPts val="0"/>
              </a:spcBef>
              <a:spcAft>
                <a:spcPts val="0"/>
              </a:spcAft>
              <a:buClr>
                <a:srgbClr val="808184"/>
              </a:buClr>
              <a:buFont typeface="Open Sans"/>
              <a:buNone/>
              <a:defRPr b="0" i="1" sz="700" u="none" cap="none" strike="noStrike">
                <a:solidFill>
                  <a:srgbClr val="808184"/>
                </a:solidFill>
                <a:latin typeface="Open Sans"/>
                <a:ea typeface="Open Sans"/>
                <a:cs typeface="Open Sans"/>
                <a:sym typeface="Open Sans"/>
              </a:defRPr>
            </a:lvl7pPr>
            <a:lvl8pPr indent="0" lvl="7" marL="0" marR="0" rtl="0" algn="r">
              <a:lnSpc>
                <a:spcPct val="100000"/>
              </a:lnSpc>
              <a:spcBef>
                <a:spcPts val="0"/>
              </a:spcBef>
              <a:spcAft>
                <a:spcPts val="0"/>
              </a:spcAft>
              <a:buClr>
                <a:srgbClr val="808184"/>
              </a:buClr>
              <a:buFont typeface="Open Sans"/>
              <a:buNone/>
              <a:defRPr b="0" i="1" sz="700" u="none" cap="none" strike="noStrike">
                <a:solidFill>
                  <a:srgbClr val="808184"/>
                </a:solidFill>
                <a:latin typeface="Open Sans"/>
                <a:ea typeface="Open Sans"/>
                <a:cs typeface="Open Sans"/>
                <a:sym typeface="Open Sans"/>
              </a:defRPr>
            </a:lvl8pPr>
            <a:lvl9pPr indent="0" lvl="8" marL="0" marR="0" rtl="0" algn="r">
              <a:lnSpc>
                <a:spcPct val="100000"/>
              </a:lnSpc>
              <a:spcBef>
                <a:spcPts val="0"/>
              </a:spcBef>
              <a:spcAft>
                <a:spcPts val="0"/>
              </a:spcAft>
              <a:buClr>
                <a:srgbClr val="808184"/>
              </a:buClr>
              <a:buFont typeface="Open Sans"/>
              <a:buNone/>
              <a:defRPr b="0" i="1" sz="700" u="none" cap="none" strike="noStrike">
                <a:solidFill>
                  <a:srgbClr val="808184"/>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i="0" sz="800">
              <a:solidFill>
                <a:srgbClr val="999999"/>
              </a:solidFill>
              <a:latin typeface="Inter Light"/>
              <a:ea typeface="Inter Light"/>
              <a:cs typeface="Inter Light"/>
              <a:sym typeface="Inter Light"/>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2">
    <p:spTree>
      <p:nvGrpSpPr>
        <p:cNvPr id="186" name="Shape 186"/>
        <p:cNvGrpSpPr/>
        <p:nvPr/>
      </p:nvGrpSpPr>
      <p:grpSpPr>
        <a:xfrm>
          <a:off x="0" y="0"/>
          <a:ext cx="0" cy="0"/>
          <a:chOff x="0" y="0"/>
          <a:chExt cx="0" cy="0"/>
        </a:xfrm>
      </p:grpSpPr>
      <p:sp>
        <p:nvSpPr>
          <p:cNvPr id="187" name="Google Shape;187;p47"/>
          <p:cNvSpPr txBox="1"/>
          <p:nvPr>
            <p:ph idx="12" type="sldNum"/>
          </p:nvPr>
        </p:nvSpPr>
        <p:spPr>
          <a:xfrm>
            <a:off x="8409800" y="4714300"/>
            <a:ext cx="548700" cy="188100"/>
          </a:xfrm>
          <a:prstGeom prst="rect">
            <a:avLst/>
          </a:prstGeom>
        </p:spPr>
        <p:txBody>
          <a:bodyPr anchorCtr="0" anchor="ctr" bIns="91425" lIns="91425" spcFirstLastPara="1" rIns="91425" wrap="square" tIns="91425">
            <a:normAutofit fontScale="25000" lnSpcReduction="20000"/>
          </a:bodyPr>
          <a:lstStyle>
            <a:lvl1pPr lvl="0" rtl="0">
              <a:buClr>
                <a:srgbClr val="000000"/>
              </a:buClr>
              <a:buSzPts val="800"/>
              <a:buFont typeface="Arial"/>
              <a:buNone/>
              <a:defRPr/>
            </a:lvl1pPr>
            <a:lvl2pPr lvl="1" rtl="0">
              <a:buClr>
                <a:srgbClr val="000000"/>
              </a:buClr>
              <a:buSzPts val="800"/>
              <a:buFont typeface="Arial"/>
              <a:buNone/>
              <a:defRPr/>
            </a:lvl2pPr>
            <a:lvl3pPr lvl="2" rtl="0">
              <a:buClr>
                <a:srgbClr val="000000"/>
              </a:buClr>
              <a:buSzPts val="800"/>
              <a:buFont typeface="Arial"/>
              <a:buNone/>
              <a:defRPr/>
            </a:lvl3pPr>
            <a:lvl4pPr lvl="3" rtl="0">
              <a:buClr>
                <a:srgbClr val="000000"/>
              </a:buClr>
              <a:buSzPts val="800"/>
              <a:buFont typeface="Arial"/>
              <a:buNone/>
              <a:defRPr/>
            </a:lvl4pPr>
            <a:lvl5pPr lvl="4" rtl="0">
              <a:buClr>
                <a:srgbClr val="000000"/>
              </a:buClr>
              <a:buSzPts val="800"/>
              <a:buFont typeface="Arial"/>
              <a:buNone/>
              <a:defRPr/>
            </a:lvl5pPr>
            <a:lvl6pPr lvl="5" rtl="0">
              <a:buClr>
                <a:srgbClr val="000000"/>
              </a:buClr>
              <a:buSzPts val="800"/>
              <a:buFont typeface="Arial"/>
              <a:buNone/>
              <a:defRPr/>
            </a:lvl6pPr>
            <a:lvl7pPr lvl="6" rtl="0">
              <a:buClr>
                <a:srgbClr val="000000"/>
              </a:buClr>
              <a:buSzPts val="800"/>
              <a:buFont typeface="Arial"/>
              <a:buNone/>
              <a:defRPr/>
            </a:lvl7pPr>
            <a:lvl8pPr lvl="7" rtl="0">
              <a:buClr>
                <a:srgbClr val="000000"/>
              </a:buClr>
              <a:buSzPts val="800"/>
              <a:buFont typeface="Arial"/>
              <a:buNone/>
              <a:defRPr/>
            </a:lvl8pPr>
            <a:lvl9pPr lvl="8" rtl="0">
              <a:buClr>
                <a:srgbClr val="000000"/>
              </a:buClr>
              <a:buSzPts val="800"/>
              <a:buFont typeface="Arial"/>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1">
  <p:cSld name="CUSTOM_9">
    <p:spTree>
      <p:nvGrpSpPr>
        <p:cNvPr id="188" name="Shape 188"/>
        <p:cNvGrpSpPr/>
        <p:nvPr/>
      </p:nvGrpSpPr>
      <p:grpSpPr>
        <a:xfrm>
          <a:off x="0" y="0"/>
          <a:ext cx="0" cy="0"/>
          <a:chOff x="0" y="0"/>
          <a:chExt cx="0" cy="0"/>
        </a:xfrm>
      </p:grpSpPr>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1">
  <p:cSld name="CUSTOM_6">
    <p:bg>
      <p:bgPr>
        <a:gradFill>
          <a:gsLst>
            <a:gs pos="0">
              <a:srgbClr val="32B9CF"/>
            </a:gs>
            <a:gs pos="52999">
              <a:srgbClr val="1C6DB6"/>
            </a:gs>
            <a:gs pos="100000">
              <a:srgbClr val="702269"/>
            </a:gs>
          </a:gsLst>
          <a:lin ang="2700006" scaled="0"/>
        </a:gradFill>
      </p:bgPr>
    </p:bg>
    <p:spTree>
      <p:nvGrpSpPr>
        <p:cNvPr id="189" name="Shape 189"/>
        <p:cNvGrpSpPr/>
        <p:nvPr/>
      </p:nvGrpSpPr>
      <p:grpSpPr>
        <a:xfrm>
          <a:off x="0" y="0"/>
          <a:ext cx="0" cy="0"/>
          <a:chOff x="0" y="0"/>
          <a:chExt cx="0" cy="0"/>
        </a:xfrm>
      </p:grpSpPr>
      <p:sp>
        <p:nvSpPr>
          <p:cNvPr id="190" name="Google Shape;190;p49"/>
          <p:cNvSpPr txBox="1"/>
          <p:nvPr>
            <p:ph type="title"/>
          </p:nvPr>
        </p:nvSpPr>
        <p:spPr>
          <a:xfrm>
            <a:off x="411425" y="1791850"/>
            <a:ext cx="8321400" cy="15537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2800"/>
              <a:buNone/>
              <a:defRPr sz="3600">
                <a:solidFill>
                  <a:srgbClr val="FFFFFF"/>
                </a:solidFill>
              </a:defRPr>
            </a:lvl1pPr>
            <a:lvl2pPr lvl="1" rtl="0" algn="l">
              <a:lnSpc>
                <a:spcPct val="100000"/>
              </a:lnSpc>
              <a:spcBef>
                <a:spcPts val="0"/>
              </a:spcBef>
              <a:spcAft>
                <a:spcPts val="0"/>
              </a:spcAft>
              <a:buSzPts val="3000"/>
              <a:buNone/>
              <a:defRPr sz="5600">
                <a:solidFill>
                  <a:srgbClr val="FFFFFF"/>
                </a:solidFill>
              </a:defRPr>
            </a:lvl2pPr>
            <a:lvl3pPr lvl="2" rtl="0" algn="l">
              <a:lnSpc>
                <a:spcPct val="100000"/>
              </a:lnSpc>
              <a:spcBef>
                <a:spcPts val="0"/>
              </a:spcBef>
              <a:spcAft>
                <a:spcPts val="0"/>
              </a:spcAft>
              <a:buSzPts val="3000"/>
              <a:buNone/>
              <a:defRPr sz="5600">
                <a:solidFill>
                  <a:srgbClr val="FFFFFF"/>
                </a:solidFill>
              </a:defRPr>
            </a:lvl3pPr>
            <a:lvl4pPr lvl="3" rtl="0" algn="l">
              <a:lnSpc>
                <a:spcPct val="100000"/>
              </a:lnSpc>
              <a:spcBef>
                <a:spcPts val="0"/>
              </a:spcBef>
              <a:spcAft>
                <a:spcPts val="0"/>
              </a:spcAft>
              <a:buSzPts val="3000"/>
              <a:buNone/>
              <a:defRPr sz="5600">
                <a:solidFill>
                  <a:srgbClr val="FFFFFF"/>
                </a:solidFill>
              </a:defRPr>
            </a:lvl4pPr>
            <a:lvl5pPr lvl="4" rtl="0" algn="l">
              <a:lnSpc>
                <a:spcPct val="100000"/>
              </a:lnSpc>
              <a:spcBef>
                <a:spcPts val="0"/>
              </a:spcBef>
              <a:spcAft>
                <a:spcPts val="0"/>
              </a:spcAft>
              <a:buSzPts val="3000"/>
              <a:buNone/>
              <a:defRPr sz="5600">
                <a:solidFill>
                  <a:srgbClr val="FFFFFF"/>
                </a:solidFill>
              </a:defRPr>
            </a:lvl5pPr>
            <a:lvl6pPr lvl="5" rtl="0" algn="l">
              <a:lnSpc>
                <a:spcPct val="100000"/>
              </a:lnSpc>
              <a:spcBef>
                <a:spcPts val="0"/>
              </a:spcBef>
              <a:spcAft>
                <a:spcPts val="0"/>
              </a:spcAft>
              <a:buSzPts val="3000"/>
              <a:buNone/>
              <a:defRPr sz="5600">
                <a:solidFill>
                  <a:srgbClr val="FFFFFF"/>
                </a:solidFill>
              </a:defRPr>
            </a:lvl6pPr>
            <a:lvl7pPr lvl="6" rtl="0" algn="l">
              <a:lnSpc>
                <a:spcPct val="100000"/>
              </a:lnSpc>
              <a:spcBef>
                <a:spcPts val="0"/>
              </a:spcBef>
              <a:spcAft>
                <a:spcPts val="0"/>
              </a:spcAft>
              <a:buSzPts val="3000"/>
              <a:buNone/>
              <a:defRPr sz="5600">
                <a:solidFill>
                  <a:srgbClr val="FFFFFF"/>
                </a:solidFill>
              </a:defRPr>
            </a:lvl7pPr>
            <a:lvl8pPr lvl="7" rtl="0" algn="l">
              <a:lnSpc>
                <a:spcPct val="100000"/>
              </a:lnSpc>
              <a:spcBef>
                <a:spcPts val="0"/>
              </a:spcBef>
              <a:spcAft>
                <a:spcPts val="0"/>
              </a:spcAft>
              <a:buSzPts val="3000"/>
              <a:buNone/>
              <a:defRPr sz="5600">
                <a:solidFill>
                  <a:srgbClr val="FFFFFF"/>
                </a:solidFill>
              </a:defRPr>
            </a:lvl8pPr>
            <a:lvl9pPr lvl="8" rtl="0" algn="l">
              <a:lnSpc>
                <a:spcPct val="100000"/>
              </a:lnSpc>
              <a:spcBef>
                <a:spcPts val="0"/>
              </a:spcBef>
              <a:spcAft>
                <a:spcPts val="0"/>
              </a:spcAft>
              <a:buSzPts val="3000"/>
              <a:buNone/>
              <a:defRPr sz="5600">
                <a:solidFill>
                  <a:srgbClr val="FFFFFF"/>
                </a:solidFill>
              </a:defRPr>
            </a:lvl9pPr>
          </a:lstStyle>
          <a:p/>
        </p:txBody>
      </p:sp>
      <p:sp>
        <p:nvSpPr>
          <p:cNvPr id="191" name="Google Shape;191;p49"/>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rmAutofit fontScale="25000" lnSpcReduction="20000"/>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 full page 1">
  <p:cSld name="CUSTOM_1_3_3">
    <p:bg>
      <p:bgPr>
        <a:solidFill>
          <a:schemeClr val="lt1"/>
        </a:solidFill>
      </p:bgPr>
    </p:bg>
    <p:spTree>
      <p:nvGrpSpPr>
        <p:cNvPr id="192" name="Shape 192"/>
        <p:cNvGrpSpPr/>
        <p:nvPr/>
      </p:nvGrpSpPr>
      <p:grpSpPr>
        <a:xfrm>
          <a:off x="0" y="0"/>
          <a:ext cx="0" cy="0"/>
          <a:chOff x="0" y="0"/>
          <a:chExt cx="0" cy="0"/>
        </a:xfrm>
      </p:grpSpPr>
      <p:sp>
        <p:nvSpPr>
          <p:cNvPr id="193" name="Google Shape;193;p50"/>
          <p:cNvSpPr txBox="1"/>
          <p:nvPr>
            <p:ph type="title"/>
          </p:nvPr>
        </p:nvSpPr>
        <p:spPr>
          <a:xfrm>
            <a:off x="411425" y="282575"/>
            <a:ext cx="8321400" cy="6132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194" name="Google Shape;194;p50"/>
          <p:cNvSpPr txBox="1"/>
          <p:nvPr>
            <p:ph idx="1" type="body"/>
          </p:nvPr>
        </p:nvSpPr>
        <p:spPr>
          <a:xfrm>
            <a:off x="411425" y="1312650"/>
            <a:ext cx="8321400" cy="3401700"/>
          </a:xfrm>
          <a:prstGeom prst="rect">
            <a:avLst/>
          </a:prstGeom>
          <a:noFill/>
          <a:ln>
            <a:noFill/>
          </a:ln>
        </p:spPr>
        <p:txBody>
          <a:bodyPr anchorCtr="0" anchor="t" bIns="0" lIns="0" spcFirstLastPara="1" rIns="0" wrap="square" tIns="0">
            <a:normAutofit/>
          </a:bodyPr>
          <a:lstStyle>
            <a:lvl1pPr indent="-330200" lvl="0" marL="457200" rtl="0" algn="l">
              <a:lnSpc>
                <a:spcPct val="115000"/>
              </a:lnSpc>
              <a:spcBef>
                <a:spcPts val="500"/>
              </a:spcBef>
              <a:spcAft>
                <a:spcPts val="0"/>
              </a:spcAft>
              <a:buClr>
                <a:srgbClr val="5E5E5E"/>
              </a:buClr>
              <a:buSzPts val="1600"/>
              <a:buFont typeface="Open Sans Light"/>
              <a:buChar char="●"/>
              <a:defRPr sz="1600">
                <a:solidFill>
                  <a:srgbClr val="5E5E5E"/>
                </a:solidFill>
                <a:latin typeface="Open Sans Light"/>
                <a:ea typeface="Open Sans Light"/>
                <a:cs typeface="Open Sans Light"/>
                <a:sym typeface="Open Sans Light"/>
              </a:defRPr>
            </a:lvl1pPr>
            <a:lvl2pPr indent="-330200" lvl="1" marL="914400" rtl="0" algn="l">
              <a:lnSpc>
                <a:spcPct val="115000"/>
              </a:lnSpc>
              <a:spcBef>
                <a:spcPts val="1000"/>
              </a:spcBef>
              <a:spcAft>
                <a:spcPts val="0"/>
              </a:spcAft>
              <a:buClr>
                <a:srgbClr val="5E5E5E"/>
              </a:buClr>
              <a:buSzPts val="1600"/>
              <a:buFont typeface="Open Sans Light"/>
              <a:buChar char="○"/>
              <a:defRPr>
                <a:solidFill>
                  <a:srgbClr val="5E5E5E"/>
                </a:solidFill>
                <a:latin typeface="Open Sans Light"/>
                <a:ea typeface="Open Sans Light"/>
                <a:cs typeface="Open Sans Light"/>
                <a:sym typeface="Open Sans Light"/>
              </a:defRPr>
            </a:lvl2pPr>
            <a:lvl3pPr indent="-304800" lvl="2" marL="1371600" rtl="0" algn="l">
              <a:lnSpc>
                <a:spcPct val="115000"/>
              </a:lnSpc>
              <a:spcBef>
                <a:spcPts val="1000"/>
              </a:spcBef>
              <a:spcAft>
                <a:spcPts val="0"/>
              </a:spcAft>
              <a:buClr>
                <a:srgbClr val="5E5E5E"/>
              </a:buClr>
              <a:buSzPts val="1200"/>
              <a:buChar char="■"/>
              <a:defRPr sz="1200">
                <a:solidFill>
                  <a:srgbClr val="5E5E5E"/>
                </a:solidFill>
              </a:defRPr>
            </a:lvl3pPr>
            <a:lvl4pPr indent="-285750" lvl="3" marL="1828800" rtl="0" algn="l">
              <a:lnSpc>
                <a:spcPct val="115000"/>
              </a:lnSpc>
              <a:spcBef>
                <a:spcPts val="1000"/>
              </a:spcBef>
              <a:spcAft>
                <a:spcPts val="0"/>
              </a:spcAft>
              <a:buClr>
                <a:srgbClr val="5E5E5E"/>
              </a:buClr>
              <a:buSzPts val="900"/>
              <a:buChar char="●"/>
              <a:defRPr sz="900">
                <a:solidFill>
                  <a:srgbClr val="5E5E5E"/>
                </a:solidFill>
              </a:defRPr>
            </a:lvl4pPr>
            <a:lvl5pPr indent="-285750" lvl="4" marL="2286000" rtl="0" algn="l">
              <a:lnSpc>
                <a:spcPct val="115000"/>
              </a:lnSpc>
              <a:spcBef>
                <a:spcPts val="1000"/>
              </a:spcBef>
              <a:spcAft>
                <a:spcPts val="0"/>
              </a:spcAft>
              <a:buSzPts val="900"/>
              <a:buChar char="○"/>
              <a:defRPr/>
            </a:lvl5pPr>
            <a:lvl6pPr indent="-285750" lvl="5" marL="2743200" rtl="0" algn="l">
              <a:lnSpc>
                <a:spcPct val="115000"/>
              </a:lnSpc>
              <a:spcBef>
                <a:spcPts val="1000"/>
              </a:spcBef>
              <a:spcAft>
                <a:spcPts val="0"/>
              </a:spcAft>
              <a:buSzPts val="900"/>
              <a:buChar char="■"/>
              <a:defRPr/>
            </a:lvl6pPr>
            <a:lvl7pPr indent="-285750" lvl="6" marL="3200400" rtl="0" algn="l">
              <a:lnSpc>
                <a:spcPct val="115000"/>
              </a:lnSpc>
              <a:spcBef>
                <a:spcPts val="1000"/>
              </a:spcBef>
              <a:spcAft>
                <a:spcPts val="0"/>
              </a:spcAft>
              <a:buSzPts val="900"/>
              <a:buChar char="●"/>
              <a:defRPr/>
            </a:lvl7pPr>
            <a:lvl8pPr indent="-285750" lvl="7" marL="3657600" rtl="0" algn="l">
              <a:lnSpc>
                <a:spcPct val="115000"/>
              </a:lnSpc>
              <a:spcBef>
                <a:spcPts val="1000"/>
              </a:spcBef>
              <a:spcAft>
                <a:spcPts val="0"/>
              </a:spcAft>
              <a:buSzPts val="900"/>
              <a:buChar char="○"/>
              <a:defRPr/>
            </a:lvl8pPr>
            <a:lvl9pPr indent="-285750" lvl="8" marL="4114800" rtl="0" algn="l">
              <a:lnSpc>
                <a:spcPct val="115000"/>
              </a:lnSpc>
              <a:spcBef>
                <a:spcPts val="1000"/>
              </a:spcBef>
              <a:spcAft>
                <a:spcPts val="1000"/>
              </a:spcAft>
              <a:buSzPts val="900"/>
              <a:buChar char="■"/>
              <a:defRPr/>
            </a:lvl9pPr>
          </a:lstStyle>
          <a:p/>
        </p:txBody>
      </p:sp>
      <p:sp>
        <p:nvSpPr>
          <p:cNvPr id="195" name="Google Shape;195;p50"/>
          <p:cNvSpPr txBox="1"/>
          <p:nvPr>
            <p:ph idx="2" type="subTitle"/>
          </p:nvPr>
        </p:nvSpPr>
        <p:spPr>
          <a:xfrm>
            <a:off x="411425" y="759000"/>
            <a:ext cx="8321400" cy="384000"/>
          </a:xfrm>
          <a:prstGeom prst="rect">
            <a:avLst/>
          </a:prstGeom>
          <a:noFill/>
          <a:ln>
            <a:noFill/>
          </a:ln>
        </p:spPr>
        <p:txBody>
          <a:bodyPr anchorCtr="0" anchor="t" bIns="0" lIns="0" spcFirstLastPara="1" rIns="0" wrap="square" tIns="0">
            <a:normAutofit/>
          </a:bodyPr>
          <a:lstStyle>
            <a:lvl1pPr lvl="0" rtl="0" algn="l">
              <a:lnSpc>
                <a:spcPct val="100000"/>
              </a:lnSpc>
              <a:spcBef>
                <a:spcPts val="500"/>
              </a:spcBef>
              <a:spcAft>
                <a:spcPts val="0"/>
              </a:spcAft>
              <a:buSzPts val="1800"/>
              <a:buNone/>
              <a:defRPr sz="1400">
                <a:solidFill>
                  <a:schemeClr val="dk1"/>
                </a:solidFill>
                <a:latin typeface="Open Sans SemiBold"/>
                <a:ea typeface="Open Sans SemiBold"/>
                <a:cs typeface="Open Sans SemiBold"/>
                <a:sym typeface="Open Sans SemiBold"/>
              </a:defRPr>
            </a:lvl1pPr>
            <a:lvl2pPr lvl="1" rtl="0" algn="l">
              <a:lnSpc>
                <a:spcPct val="100000"/>
              </a:lnSpc>
              <a:spcBef>
                <a:spcPts val="1000"/>
              </a:spcBef>
              <a:spcAft>
                <a:spcPts val="0"/>
              </a:spcAft>
              <a:buSzPts val="1600"/>
              <a:buNone/>
              <a:defRPr sz="1400">
                <a:solidFill>
                  <a:schemeClr val="dk1"/>
                </a:solidFill>
                <a:latin typeface="Open Sans SemiBold"/>
                <a:ea typeface="Open Sans SemiBold"/>
                <a:cs typeface="Open Sans SemiBold"/>
                <a:sym typeface="Open Sans SemiBold"/>
              </a:defRPr>
            </a:lvl2pPr>
            <a:lvl3pPr lvl="2" rtl="0" algn="l">
              <a:lnSpc>
                <a:spcPct val="100000"/>
              </a:lnSpc>
              <a:spcBef>
                <a:spcPts val="1000"/>
              </a:spcBef>
              <a:spcAft>
                <a:spcPts val="0"/>
              </a:spcAft>
              <a:buSzPts val="1400"/>
              <a:buNone/>
              <a:defRPr sz="1400">
                <a:solidFill>
                  <a:schemeClr val="dk1"/>
                </a:solidFill>
                <a:latin typeface="Open Sans SemiBold"/>
                <a:ea typeface="Open Sans SemiBold"/>
                <a:cs typeface="Open Sans SemiBold"/>
                <a:sym typeface="Open Sans SemiBold"/>
              </a:defRPr>
            </a:lvl3pPr>
            <a:lvl4pPr lvl="3" rtl="0" algn="l">
              <a:lnSpc>
                <a:spcPct val="100000"/>
              </a:lnSpc>
              <a:spcBef>
                <a:spcPts val="1000"/>
              </a:spcBef>
              <a:spcAft>
                <a:spcPts val="0"/>
              </a:spcAft>
              <a:buSzPts val="1200"/>
              <a:buNone/>
              <a:defRPr sz="1400">
                <a:solidFill>
                  <a:schemeClr val="dk1"/>
                </a:solidFill>
                <a:latin typeface="Open Sans SemiBold"/>
                <a:ea typeface="Open Sans SemiBold"/>
                <a:cs typeface="Open Sans SemiBold"/>
                <a:sym typeface="Open Sans SemiBold"/>
              </a:defRPr>
            </a:lvl4pPr>
            <a:lvl5pPr lvl="4" rtl="0"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5pPr>
            <a:lvl6pPr lvl="5" rtl="0"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6pPr>
            <a:lvl7pPr lvl="6" rtl="0"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7pPr>
            <a:lvl8pPr lvl="7" rtl="0" algn="l">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8pPr>
            <a:lvl9pPr lvl="8" rtl="0" algn="l">
              <a:lnSpc>
                <a:spcPct val="100000"/>
              </a:lnSpc>
              <a:spcBef>
                <a:spcPts val="1000"/>
              </a:spcBef>
              <a:spcAft>
                <a:spcPts val="1000"/>
              </a:spcAft>
              <a:buSzPts val="900"/>
              <a:buNone/>
              <a:defRPr sz="1400">
                <a:solidFill>
                  <a:schemeClr val="dk1"/>
                </a:solidFill>
                <a:latin typeface="Open Sans SemiBold"/>
                <a:ea typeface="Open Sans SemiBold"/>
                <a:cs typeface="Open Sans SemiBold"/>
                <a:sym typeface="Open Sans SemiBold"/>
              </a:defRPr>
            </a:lvl9pPr>
          </a:lstStyle>
          <a:p/>
        </p:txBody>
      </p:sp>
      <p:sp>
        <p:nvSpPr>
          <p:cNvPr id="196" name="Google Shape;196;p50"/>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rmAutofit fontScale="25000" lnSpcReduction="20000"/>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rgbClr val="999999"/>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1 1">
  <p:cSld name="CUSTOM_10">
    <p:bg>
      <p:bgPr>
        <a:gradFill>
          <a:gsLst>
            <a:gs pos="0">
              <a:srgbClr val="32B9CF"/>
            </a:gs>
            <a:gs pos="52999">
              <a:srgbClr val="1C6DB6"/>
            </a:gs>
            <a:gs pos="100000">
              <a:srgbClr val="702269"/>
            </a:gs>
          </a:gsLst>
          <a:lin ang="2700006" scaled="0"/>
        </a:gradFill>
      </p:bgPr>
    </p:bg>
    <p:spTree>
      <p:nvGrpSpPr>
        <p:cNvPr id="197" name="Shape 197"/>
        <p:cNvGrpSpPr/>
        <p:nvPr/>
      </p:nvGrpSpPr>
      <p:grpSpPr>
        <a:xfrm>
          <a:off x="0" y="0"/>
          <a:ext cx="0" cy="0"/>
          <a:chOff x="0" y="0"/>
          <a:chExt cx="0" cy="0"/>
        </a:xfrm>
      </p:grpSpPr>
      <p:sp>
        <p:nvSpPr>
          <p:cNvPr id="198" name="Google Shape;198;p51"/>
          <p:cNvSpPr txBox="1"/>
          <p:nvPr>
            <p:ph type="title"/>
          </p:nvPr>
        </p:nvSpPr>
        <p:spPr>
          <a:xfrm>
            <a:off x="411425" y="1791850"/>
            <a:ext cx="8321400" cy="15537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2800"/>
              <a:buNone/>
              <a:defRPr sz="3600">
                <a:solidFill>
                  <a:srgbClr val="FFFFFF"/>
                </a:solidFill>
              </a:defRPr>
            </a:lvl1pPr>
            <a:lvl2pPr lvl="1" rtl="0" algn="l">
              <a:lnSpc>
                <a:spcPct val="100000"/>
              </a:lnSpc>
              <a:spcBef>
                <a:spcPts val="0"/>
              </a:spcBef>
              <a:spcAft>
                <a:spcPts val="0"/>
              </a:spcAft>
              <a:buSzPts val="3000"/>
              <a:buNone/>
              <a:defRPr sz="5600">
                <a:solidFill>
                  <a:srgbClr val="FFFFFF"/>
                </a:solidFill>
              </a:defRPr>
            </a:lvl2pPr>
            <a:lvl3pPr lvl="2" rtl="0" algn="l">
              <a:lnSpc>
                <a:spcPct val="100000"/>
              </a:lnSpc>
              <a:spcBef>
                <a:spcPts val="0"/>
              </a:spcBef>
              <a:spcAft>
                <a:spcPts val="0"/>
              </a:spcAft>
              <a:buSzPts val="3000"/>
              <a:buNone/>
              <a:defRPr sz="5600">
                <a:solidFill>
                  <a:srgbClr val="FFFFFF"/>
                </a:solidFill>
              </a:defRPr>
            </a:lvl3pPr>
            <a:lvl4pPr lvl="3" rtl="0" algn="l">
              <a:lnSpc>
                <a:spcPct val="100000"/>
              </a:lnSpc>
              <a:spcBef>
                <a:spcPts val="0"/>
              </a:spcBef>
              <a:spcAft>
                <a:spcPts val="0"/>
              </a:spcAft>
              <a:buSzPts val="3000"/>
              <a:buNone/>
              <a:defRPr sz="5600">
                <a:solidFill>
                  <a:srgbClr val="FFFFFF"/>
                </a:solidFill>
              </a:defRPr>
            </a:lvl4pPr>
            <a:lvl5pPr lvl="4" rtl="0" algn="l">
              <a:lnSpc>
                <a:spcPct val="100000"/>
              </a:lnSpc>
              <a:spcBef>
                <a:spcPts val="0"/>
              </a:spcBef>
              <a:spcAft>
                <a:spcPts val="0"/>
              </a:spcAft>
              <a:buSzPts val="3000"/>
              <a:buNone/>
              <a:defRPr sz="5600">
                <a:solidFill>
                  <a:srgbClr val="FFFFFF"/>
                </a:solidFill>
              </a:defRPr>
            </a:lvl5pPr>
            <a:lvl6pPr lvl="5" rtl="0" algn="l">
              <a:lnSpc>
                <a:spcPct val="100000"/>
              </a:lnSpc>
              <a:spcBef>
                <a:spcPts val="0"/>
              </a:spcBef>
              <a:spcAft>
                <a:spcPts val="0"/>
              </a:spcAft>
              <a:buSzPts val="3000"/>
              <a:buNone/>
              <a:defRPr sz="5600">
                <a:solidFill>
                  <a:srgbClr val="FFFFFF"/>
                </a:solidFill>
              </a:defRPr>
            </a:lvl6pPr>
            <a:lvl7pPr lvl="6" rtl="0" algn="l">
              <a:lnSpc>
                <a:spcPct val="100000"/>
              </a:lnSpc>
              <a:spcBef>
                <a:spcPts val="0"/>
              </a:spcBef>
              <a:spcAft>
                <a:spcPts val="0"/>
              </a:spcAft>
              <a:buSzPts val="3000"/>
              <a:buNone/>
              <a:defRPr sz="5600">
                <a:solidFill>
                  <a:srgbClr val="FFFFFF"/>
                </a:solidFill>
              </a:defRPr>
            </a:lvl7pPr>
            <a:lvl8pPr lvl="7" rtl="0" algn="l">
              <a:lnSpc>
                <a:spcPct val="100000"/>
              </a:lnSpc>
              <a:spcBef>
                <a:spcPts val="0"/>
              </a:spcBef>
              <a:spcAft>
                <a:spcPts val="0"/>
              </a:spcAft>
              <a:buSzPts val="3000"/>
              <a:buNone/>
              <a:defRPr sz="5600">
                <a:solidFill>
                  <a:srgbClr val="FFFFFF"/>
                </a:solidFill>
              </a:defRPr>
            </a:lvl8pPr>
            <a:lvl9pPr lvl="8" rtl="0" algn="l">
              <a:lnSpc>
                <a:spcPct val="100000"/>
              </a:lnSpc>
              <a:spcBef>
                <a:spcPts val="0"/>
              </a:spcBef>
              <a:spcAft>
                <a:spcPts val="0"/>
              </a:spcAft>
              <a:buSzPts val="3000"/>
              <a:buNone/>
              <a:defRPr sz="5600">
                <a:solidFill>
                  <a:srgbClr val="FFFFFF"/>
                </a:solidFill>
              </a:defRPr>
            </a:lvl9pPr>
          </a:lstStyle>
          <a:p/>
        </p:txBody>
      </p:sp>
      <p:sp>
        <p:nvSpPr>
          <p:cNvPr id="199" name="Google Shape;199;p51"/>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rmAutofit fontScale="25000" lnSpcReduction="20000"/>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image">
  <p:cSld name="CUSTOM">
    <p:spTree>
      <p:nvGrpSpPr>
        <p:cNvPr id="27" name="Shape 27"/>
        <p:cNvGrpSpPr/>
        <p:nvPr/>
      </p:nvGrpSpPr>
      <p:grpSpPr>
        <a:xfrm>
          <a:off x="0" y="0"/>
          <a:ext cx="0" cy="0"/>
          <a:chOff x="0" y="0"/>
          <a:chExt cx="0" cy="0"/>
        </a:xfrm>
      </p:grpSpPr>
      <p:sp>
        <p:nvSpPr>
          <p:cNvPr id="28" name="Google Shape;28;p6"/>
          <p:cNvSpPr txBox="1"/>
          <p:nvPr>
            <p:ph type="title"/>
          </p:nvPr>
        </p:nvSpPr>
        <p:spPr>
          <a:xfrm>
            <a:off x="4938300" y="365700"/>
            <a:ext cx="3836700" cy="3716700"/>
          </a:xfrm>
          <a:prstGeom prst="rect">
            <a:avLst/>
          </a:prstGeom>
        </p:spPr>
        <p:txBody>
          <a:bodyPr anchorCtr="0" anchor="b" bIns="0" lIns="0" spcFirstLastPara="1" rIns="0" wrap="square" tIns="0">
            <a:noAutofit/>
          </a:bodyPr>
          <a:lstStyle>
            <a:lvl1pPr lvl="0">
              <a:spcBef>
                <a:spcPts val="0"/>
              </a:spcBef>
              <a:spcAft>
                <a:spcPts val="0"/>
              </a:spcAft>
              <a:buSzPts val="2800"/>
              <a:buNone/>
              <a:defRPr/>
            </a:lvl1pPr>
            <a:lvl2pPr lvl="1">
              <a:spcBef>
                <a:spcPts val="0"/>
              </a:spcBef>
              <a:spcAft>
                <a:spcPts val="0"/>
              </a:spcAft>
              <a:buSzPts val="2800"/>
              <a:buNone/>
              <a:defRPr>
                <a:latin typeface="Inter"/>
                <a:ea typeface="Inter"/>
                <a:cs typeface="Inter"/>
                <a:sym typeface="Inter"/>
              </a:defRPr>
            </a:lvl2pPr>
            <a:lvl3pPr lvl="2">
              <a:spcBef>
                <a:spcPts val="0"/>
              </a:spcBef>
              <a:spcAft>
                <a:spcPts val="0"/>
              </a:spcAft>
              <a:buSzPts val="2800"/>
              <a:buNone/>
              <a:defRPr>
                <a:latin typeface="Inter"/>
                <a:ea typeface="Inter"/>
                <a:cs typeface="Inter"/>
                <a:sym typeface="Inter"/>
              </a:defRPr>
            </a:lvl3pPr>
            <a:lvl4pPr lvl="3">
              <a:spcBef>
                <a:spcPts val="0"/>
              </a:spcBef>
              <a:spcAft>
                <a:spcPts val="0"/>
              </a:spcAft>
              <a:buSzPts val="2800"/>
              <a:buNone/>
              <a:defRPr>
                <a:latin typeface="Inter"/>
                <a:ea typeface="Inter"/>
                <a:cs typeface="Inter"/>
                <a:sym typeface="Inter"/>
              </a:defRPr>
            </a:lvl4pPr>
            <a:lvl5pPr lvl="4">
              <a:spcBef>
                <a:spcPts val="0"/>
              </a:spcBef>
              <a:spcAft>
                <a:spcPts val="0"/>
              </a:spcAft>
              <a:buSzPts val="2800"/>
              <a:buNone/>
              <a:defRPr>
                <a:latin typeface="Inter"/>
                <a:ea typeface="Inter"/>
                <a:cs typeface="Inter"/>
                <a:sym typeface="Inter"/>
              </a:defRPr>
            </a:lvl5pPr>
            <a:lvl6pPr lvl="5">
              <a:spcBef>
                <a:spcPts val="0"/>
              </a:spcBef>
              <a:spcAft>
                <a:spcPts val="0"/>
              </a:spcAft>
              <a:buSzPts val="2800"/>
              <a:buNone/>
              <a:defRPr>
                <a:latin typeface="Inter"/>
                <a:ea typeface="Inter"/>
                <a:cs typeface="Inter"/>
                <a:sym typeface="Inter"/>
              </a:defRPr>
            </a:lvl6pPr>
            <a:lvl7pPr lvl="6">
              <a:spcBef>
                <a:spcPts val="0"/>
              </a:spcBef>
              <a:spcAft>
                <a:spcPts val="0"/>
              </a:spcAft>
              <a:buSzPts val="2800"/>
              <a:buNone/>
              <a:defRPr>
                <a:latin typeface="Inter"/>
                <a:ea typeface="Inter"/>
                <a:cs typeface="Inter"/>
                <a:sym typeface="Inter"/>
              </a:defRPr>
            </a:lvl7pPr>
            <a:lvl8pPr lvl="7">
              <a:spcBef>
                <a:spcPts val="0"/>
              </a:spcBef>
              <a:spcAft>
                <a:spcPts val="0"/>
              </a:spcAft>
              <a:buSzPts val="2800"/>
              <a:buNone/>
              <a:defRPr>
                <a:latin typeface="Inter"/>
                <a:ea typeface="Inter"/>
                <a:cs typeface="Inter"/>
                <a:sym typeface="Inter"/>
              </a:defRPr>
            </a:lvl8pPr>
            <a:lvl9pPr lvl="8">
              <a:spcBef>
                <a:spcPts val="0"/>
              </a:spcBef>
              <a:spcAft>
                <a:spcPts val="0"/>
              </a:spcAft>
              <a:buSzPts val="2800"/>
              <a:buNone/>
              <a:defRPr>
                <a:latin typeface="Inter"/>
                <a:ea typeface="Inter"/>
                <a:cs typeface="Inter"/>
                <a:sym typeface="Inter"/>
              </a:defRPr>
            </a:lvl9pPr>
          </a:lstStyle>
          <a:p/>
        </p:txBody>
      </p:sp>
      <p:sp>
        <p:nvSpPr>
          <p:cNvPr id="29" name="Google Shape;29;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sz="700"/>
          </a:p>
        </p:txBody>
      </p:sp>
      <p:sp>
        <p:nvSpPr>
          <p:cNvPr id="30" name="Google Shape;30;p6"/>
          <p:cNvSpPr txBox="1"/>
          <p:nvPr>
            <p:ph idx="1" type="subTitle"/>
          </p:nvPr>
        </p:nvSpPr>
        <p:spPr>
          <a:xfrm>
            <a:off x="4938300" y="4351200"/>
            <a:ext cx="3836700" cy="426600"/>
          </a:xfrm>
          <a:prstGeom prst="rect">
            <a:avLst/>
          </a:prstGeom>
        </p:spPr>
        <p:txBody>
          <a:bodyPr anchorCtr="0" anchor="t" bIns="0" lIns="0" spcFirstLastPara="1" rIns="0" wrap="square" tIns="0">
            <a:noAutofit/>
          </a:bodyPr>
          <a:lstStyle>
            <a:lvl1pPr lvl="0" rtl="0">
              <a:spcBef>
                <a:spcPts val="0"/>
              </a:spcBef>
              <a:spcAft>
                <a:spcPts val="0"/>
              </a:spcAft>
              <a:buClr>
                <a:srgbClr val="000000"/>
              </a:buClr>
              <a:buSzPts val="1600"/>
              <a:buFont typeface="Inter SemiBold"/>
              <a:buNone/>
              <a:defRPr sz="1600">
                <a:solidFill>
                  <a:srgbClr val="000000"/>
                </a:solidFill>
                <a:latin typeface="Inter SemiBold"/>
                <a:ea typeface="Inter SemiBold"/>
                <a:cs typeface="Inter SemiBold"/>
                <a:sym typeface="Inter SemiBold"/>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Tree>
  </p:cSld>
  <p:clrMapOvr>
    <a:masterClrMapping/>
  </p:clrMapOvr>
  <p:extLst>
    <p:ext uri="{DCECCB84-F9BA-43D5-87BE-67443E8EF086}">
      <p15:sldGuideLst>
        <p15:guide id="1" pos="2880">
          <p15:clr>
            <a:srgbClr val="FA7B17"/>
          </p15:clr>
        </p15:guide>
      </p15:sldGuideLst>
    </p:ext>
  </p:extLst>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lt">
  <p:cSld name="CUSTOM_4">
    <p:bg>
      <p:bgPr>
        <a:gradFill>
          <a:gsLst>
            <a:gs pos="0">
              <a:srgbClr val="32B9CF"/>
            </a:gs>
            <a:gs pos="52999">
              <a:srgbClr val="1C6DB6"/>
            </a:gs>
            <a:gs pos="100000">
              <a:srgbClr val="702269"/>
            </a:gs>
          </a:gsLst>
          <a:lin ang="2700006" scaled="0"/>
        </a:gradFill>
      </p:bgPr>
    </p:bg>
    <p:spTree>
      <p:nvGrpSpPr>
        <p:cNvPr id="200" name="Shape 200"/>
        <p:cNvGrpSpPr/>
        <p:nvPr/>
      </p:nvGrpSpPr>
      <p:grpSpPr>
        <a:xfrm>
          <a:off x="0" y="0"/>
          <a:ext cx="0" cy="0"/>
          <a:chOff x="0" y="0"/>
          <a:chExt cx="0" cy="0"/>
        </a:xfrm>
      </p:grpSpPr>
      <p:sp>
        <p:nvSpPr>
          <p:cNvPr id="201" name="Google Shape;201;p52"/>
          <p:cNvSpPr txBox="1"/>
          <p:nvPr>
            <p:ph idx="1" type="subTitle"/>
          </p:nvPr>
        </p:nvSpPr>
        <p:spPr>
          <a:xfrm>
            <a:off x="411425" y="2813875"/>
            <a:ext cx="8321400" cy="384000"/>
          </a:xfrm>
          <a:prstGeom prst="rect">
            <a:avLst/>
          </a:prstGeom>
          <a:noFill/>
          <a:ln>
            <a:noFill/>
          </a:ln>
        </p:spPr>
        <p:txBody>
          <a:bodyPr anchorCtr="0" anchor="ctr" bIns="0" lIns="0" spcFirstLastPara="1" rIns="0" wrap="square" tIns="0">
            <a:normAutofit/>
          </a:bodyPr>
          <a:lstStyle>
            <a:lvl1pPr lvl="0" rtl="0" algn="ctr">
              <a:lnSpc>
                <a:spcPct val="100000"/>
              </a:lnSpc>
              <a:spcBef>
                <a:spcPts val="0"/>
              </a:spcBef>
              <a:spcAft>
                <a:spcPts val="0"/>
              </a:spcAft>
              <a:buSzPts val="1800"/>
              <a:buNone/>
              <a:defRPr>
                <a:solidFill>
                  <a:schemeClr val="lt1"/>
                </a:solidFill>
                <a:latin typeface="Open Sans Light"/>
                <a:ea typeface="Open Sans Light"/>
                <a:cs typeface="Open Sans Light"/>
                <a:sym typeface="Open Sans Light"/>
              </a:defRPr>
            </a:lvl1pPr>
            <a:lvl2pPr lvl="1" rtl="0" algn="l">
              <a:lnSpc>
                <a:spcPct val="100000"/>
              </a:lnSpc>
              <a:spcBef>
                <a:spcPts val="0"/>
              </a:spcBef>
              <a:spcAft>
                <a:spcPts val="0"/>
              </a:spcAft>
              <a:buSzPts val="16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200"/>
              <a:buNone/>
              <a:defRPr/>
            </a:lvl4pPr>
            <a:lvl5pPr lvl="4" rtl="0" algn="l">
              <a:lnSpc>
                <a:spcPct val="100000"/>
              </a:lnSpc>
              <a:spcBef>
                <a:spcPts val="0"/>
              </a:spcBef>
              <a:spcAft>
                <a:spcPts val="0"/>
              </a:spcAft>
              <a:buSzPts val="900"/>
              <a:buNone/>
              <a:defRPr/>
            </a:lvl5pPr>
            <a:lvl6pPr lvl="5" rtl="0" algn="l">
              <a:lnSpc>
                <a:spcPct val="100000"/>
              </a:lnSpc>
              <a:spcBef>
                <a:spcPts val="0"/>
              </a:spcBef>
              <a:spcAft>
                <a:spcPts val="0"/>
              </a:spcAft>
              <a:buSzPts val="900"/>
              <a:buNone/>
              <a:defRPr/>
            </a:lvl6pPr>
            <a:lvl7pPr lvl="6" rtl="0" algn="l">
              <a:lnSpc>
                <a:spcPct val="100000"/>
              </a:lnSpc>
              <a:spcBef>
                <a:spcPts val="0"/>
              </a:spcBef>
              <a:spcAft>
                <a:spcPts val="0"/>
              </a:spcAft>
              <a:buSzPts val="900"/>
              <a:buNone/>
              <a:defRPr/>
            </a:lvl7pPr>
            <a:lvl8pPr lvl="7" rtl="0" algn="l">
              <a:lnSpc>
                <a:spcPct val="100000"/>
              </a:lnSpc>
              <a:spcBef>
                <a:spcPts val="0"/>
              </a:spcBef>
              <a:spcAft>
                <a:spcPts val="0"/>
              </a:spcAft>
              <a:buSzPts val="900"/>
              <a:buNone/>
              <a:defRPr/>
            </a:lvl8pPr>
            <a:lvl9pPr lvl="8" rtl="0" algn="l">
              <a:lnSpc>
                <a:spcPct val="100000"/>
              </a:lnSpc>
              <a:spcBef>
                <a:spcPts val="0"/>
              </a:spcBef>
              <a:spcAft>
                <a:spcPts val="0"/>
              </a:spcAft>
              <a:buSzPts val="900"/>
              <a:buNone/>
              <a:defRPr/>
            </a:lvl9pPr>
          </a:lstStyle>
          <a:p/>
        </p:txBody>
      </p:sp>
      <p:sp>
        <p:nvSpPr>
          <p:cNvPr id="202" name="Google Shape;202;p52"/>
          <p:cNvSpPr txBox="1"/>
          <p:nvPr>
            <p:ph type="title"/>
          </p:nvPr>
        </p:nvSpPr>
        <p:spPr>
          <a:xfrm>
            <a:off x="411425" y="1971250"/>
            <a:ext cx="8321400" cy="8991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2800"/>
              <a:buNone/>
              <a:defRPr sz="3600">
                <a:solidFill>
                  <a:srgbClr val="FFFFFF"/>
                </a:solidFill>
              </a:defRPr>
            </a:lvl1pPr>
            <a:lvl2pPr lvl="1" rtl="0" algn="l">
              <a:lnSpc>
                <a:spcPct val="100000"/>
              </a:lnSpc>
              <a:spcBef>
                <a:spcPts val="0"/>
              </a:spcBef>
              <a:spcAft>
                <a:spcPts val="0"/>
              </a:spcAft>
              <a:buSzPts val="3000"/>
              <a:buNone/>
              <a:defRPr sz="5600">
                <a:solidFill>
                  <a:srgbClr val="FFFFFF"/>
                </a:solidFill>
              </a:defRPr>
            </a:lvl2pPr>
            <a:lvl3pPr lvl="2" rtl="0" algn="l">
              <a:lnSpc>
                <a:spcPct val="100000"/>
              </a:lnSpc>
              <a:spcBef>
                <a:spcPts val="0"/>
              </a:spcBef>
              <a:spcAft>
                <a:spcPts val="0"/>
              </a:spcAft>
              <a:buSzPts val="3000"/>
              <a:buNone/>
              <a:defRPr sz="5600">
                <a:solidFill>
                  <a:srgbClr val="FFFFFF"/>
                </a:solidFill>
              </a:defRPr>
            </a:lvl3pPr>
            <a:lvl4pPr lvl="3" rtl="0" algn="l">
              <a:lnSpc>
                <a:spcPct val="100000"/>
              </a:lnSpc>
              <a:spcBef>
                <a:spcPts val="0"/>
              </a:spcBef>
              <a:spcAft>
                <a:spcPts val="0"/>
              </a:spcAft>
              <a:buSzPts val="3000"/>
              <a:buNone/>
              <a:defRPr sz="5600">
                <a:solidFill>
                  <a:srgbClr val="FFFFFF"/>
                </a:solidFill>
              </a:defRPr>
            </a:lvl4pPr>
            <a:lvl5pPr lvl="4" rtl="0" algn="l">
              <a:lnSpc>
                <a:spcPct val="100000"/>
              </a:lnSpc>
              <a:spcBef>
                <a:spcPts val="0"/>
              </a:spcBef>
              <a:spcAft>
                <a:spcPts val="0"/>
              </a:spcAft>
              <a:buSzPts val="3000"/>
              <a:buNone/>
              <a:defRPr sz="5600">
                <a:solidFill>
                  <a:srgbClr val="FFFFFF"/>
                </a:solidFill>
              </a:defRPr>
            </a:lvl5pPr>
            <a:lvl6pPr lvl="5" rtl="0" algn="l">
              <a:lnSpc>
                <a:spcPct val="100000"/>
              </a:lnSpc>
              <a:spcBef>
                <a:spcPts val="0"/>
              </a:spcBef>
              <a:spcAft>
                <a:spcPts val="0"/>
              </a:spcAft>
              <a:buSzPts val="3000"/>
              <a:buNone/>
              <a:defRPr sz="5600">
                <a:solidFill>
                  <a:srgbClr val="FFFFFF"/>
                </a:solidFill>
              </a:defRPr>
            </a:lvl6pPr>
            <a:lvl7pPr lvl="6" rtl="0" algn="l">
              <a:lnSpc>
                <a:spcPct val="100000"/>
              </a:lnSpc>
              <a:spcBef>
                <a:spcPts val="0"/>
              </a:spcBef>
              <a:spcAft>
                <a:spcPts val="0"/>
              </a:spcAft>
              <a:buSzPts val="3000"/>
              <a:buNone/>
              <a:defRPr sz="5600">
                <a:solidFill>
                  <a:srgbClr val="FFFFFF"/>
                </a:solidFill>
              </a:defRPr>
            </a:lvl7pPr>
            <a:lvl8pPr lvl="7" rtl="0" algn="l">
              <a:lnSpc>
                <a:spcPct val="100000"/>
              </a:lnSpc>
              <a:spcBef>
                <a:spcPts val="0"/>
              </a:spcBef>
              <a:spcAft>
                <a:spcPts val="0"/>
              </a:spcAft>
              <a:buSzPts val="3000"/>
              <a:buNone/>
              <a:defRPr sz="5600">
                <a:solidFill>
                  <a:srgbClr val="FFFFFF"/>
                </a:solidFill>
              </a:defRPr>
            </a:lvl8pPr>
            <a:lvl9pPr lvl="8" rtl="0" algn="l">
              <a:lnSpc>
                <a:spcPct val="100000"/>
              </a:lnSpc>
              <a:spcBef>
                <a:spcPts val="0"/>
              </a:spcBef>
              <a:spcAft>
                <a:spcPts val="0"/>
              </a:spcAft>
              <a:buSzPts val="3000"/>
              <a:buNone/>
              <a:defRPr sz="5600">
                <a:solidFill>
                  <a:srgbClr val="FFFFFF"/>
                </a:solidFill>
              </a:defRPr>
            </a:lvl9pPr>
          </a:lstStyle>
          <a:p/>
        </p:txBody>
      </p:sp>
      <p:sp>
        <p:nvSpPr>
          <p:cNvPr id="203" name="Google Shape;203;p52"/>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rmAutofit fontScale="25000" lnSpcReduction="20000"/>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Alt 1">
  <p:cSld name="CUSTOM_4_1">
    <p:bg>
      <p:bgPr>
        <a:gradFill>
          <a:gsLst>
            <a:gs pos="0">
              <a:srgbClr val="32B9CF"/>
            </a:gs>
            <a:gs pos="52999">
              <a:srgbClr val="1C6DB6"/>
            </a:gs>
            <a:gs pos="100000">
              <a:srgbClr val="702269"/>
            </a:gs>
          </a:gsLst>
          <a:lin ang="2700006" scaled="0"/>
        </a:gradFill>
      </p:bgPr>
    </p:bg>
    <p:spTree>
      <p:nvGrpSpPr>
        <p:cNvPr id="204" name="Shape 204"/>
        <p:cNvGrpSpPr/>
        <p:nvPr/>
      </p:nvGrpSpPr>
      <p:grpSpPr>
        <a:xfrm>
          <a:off x="0" y="0"/>
          <a:ext cx="0" cy="0"/>
          <a:chOff x="0" y="0"/>
          <a:chExt cx="0" cy="0"/>
        </a:xfrm>
      </p:grpSpPr>
      <p:sp>
        <p:nvSpPr>
          <p:cNvPr id="205" name="Google Shape;205;p53"/>
          <p:cNvSpPr txBox="1"/>
          <p:nvPr>
            <p:ph idx="1" type="subTitle"/>
          </p:nvPr>
        </p:nvSpPr>
        <p:spPr>
          <a:xfrm>
            <a:off x="411425" y="2813875"/>
            <a:ext cx="8321400" cy="384000"/>
          </a:xfrm>
          <a:prstGeom prst="rect">
            <a:avLst/>
          </a:prstGeom>
          <a:noFill/>
          <a:ln>
            <a:noFill/>
          </a:ln>
        </p:spPr>
        <p:txBody>
          <a:bodyPr anchorCtr="0" anchor="ctr" bIns="0" lIns="0" spcFirstLastPara="1" rIns="0" wrap="square" tIns="0">
            <a:normAutofit/>
          </a:bodyPr>
          <a:lstStyle>
            <a:lvl1pPr lvl="0" rtl="0" algn="ctr">
              <a:lnSpc>
                <a:spcPct val="100000"/>
              </a:lnSpc>
              <a:spcBef>
                <a:spcPts val="0"/>
              </a:spcBef>
              <a:spcAft>
                <a:spcPts val="0"/>
              </a:spcAft>
              <a:buSzPts val="1800"/>
              <a:buNone/>
              <a:defRPr>
                <a:solidFill>
                  <a:schemeClr val="lt1"/>
                </a:solidFill>
                <a:latin typeface="Open Sans Light"/>
                <a:ea typeface="Open Sans Light"/>
                <a:cs typeface="Open Sans Light"/>
                <a:sym typeface="Open Sans Light"/>
              </a:defRPr>
            </a:lvl1pPr>
            <a:lvl2pPr lvl="1" rtl="0" algn="l">
              <a:lnSpc>
                <a:spcPct val="100000"/>
              </a:lnSpc>
              <a:spcBef>
                <a:spcPts val="0"/>
              </a:spcBef>
              <a:spcAft>
                <a:spcPts val="0"/>
              </a:spcAft>
              <a:buSzPts val="16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200"/>
              <a:buNone/>
              <a:defRPr/>
            </a:lvl4pPr>
            <a:lvl5pPr lvl="4" rtl="0" algn="l">
              <a:lnSpc>
                <a:spcPct val="100000"/>
              </a:lnSpc>
              <a:spcBef>
                <a:spcPts val="0"/>
              </a:spcBef>
              <a:spcAft>
                <a:spcPts val="0"/>
              </a:spcAft>
              <a:buSzPts val="900"/>
              <a:buNone/>
              <a:defRPr/>
            </a:lvl5pPr>
            <a:lvl6pPr lvl="5" rtl="0" algn="l">
              <a:lnSpc>
                <a:spcPct val="100000"/>
              </a:lnSpc>
              <a:spcBef>
                <a:spcPts val="0"/>
              </a:spcBef>
              <a:spcAft>
                <a:spcPts val="0"/>
              </a:spcAft>
              <a:buSzPts val="900"/>
              <a:buNone/>
              <a:defRPr/>
            </a:lvl6pPr>
            <a:lvl7pPr lvl="6" rtl="0" algn="l">
              <a:lnSpc>
                <a:spcPct val="100000"/>
              </a:lnSpc>
              <a:spcBef>
                <a:spcPts val="0"/>
              </a:spcBef>
              <a:spcAft>
                <a:spcPts val="0"/>
              </a:spcAft>
              <a:buSzPts val="900"/>
              <a:buNone/>
              <a:defRPr/>
            </a:lvl7pPr>
            <a:lvl8pPr lvl="7" rtl="0" algn="l">
              <a:lnSpc>
                <a:spcPct val="100000"/>
              </a:lnSpc>
              <a:spcBef>
                <a:spcPts val="0"/>
              </a:spcBef>
              <a:spcAft>
                <a:spcPts val="0"/>
              </a:spcAft>
              <a:buSzPts val="900"/>
              <a:buNone/>
              <a:defRPr/>
            </a:lvl8pPr>
            <a:lvl9pPr lvl="8" rtl="0" algn="l">
              <a:lnSpc>
                <a:spcPct val="100000"/>
              </a:lnSpc>
              <a:spcBef>
                <a:spcPts val="0"/>
              </a:spcBef>
              <a:spcAft>
                <a:spcPts val="0"/>
              </a:spcAft>
              <a:buSzPts val="900"/>
              <a:buNone/>
              <a:defRPr/>
            </a:lvl9pPr>
          </a:lstStyle>
          <a:p/>
        </p:txBody>
      </p:sp>
      <p:sp>
        <p:nvSpPr>
          <p:cNvPr id="206" name="Google Shape;206;p53"/>
          <p:cNvSpPr txBox="1"/>
          <p:nvPr>
            <p:ph type="title"/>
          </p:nvPr>
        </p:nvSpPr>
        <p:spPr>
          <a:xfrm>
            <a:off x="411425" y="1971250"/>
            <a:ext cx="8321400" cy="8991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2800"/>
              <a:buNone/>
              <a:defRPr sz="3600">
                <a:solidFill>
                  <a:srgbClr val="FFFFFF"/>
                </a:solidFill>
              </a:defRPr>
            </a:lvl1pPr>
            <a:lvl2pPr lvl="1" rtl="0" algn="l">
              <a:lnSpc>
                <a:spcPct val="100000"/>
              </a:lnSpc>
              <a:spcBef>
                <a:spcPts val="0"/>
              </a:spcBef>
              <a:spcAft>
                <a:spcPts val="0"/>
              </a:spcAft>
              <a:buSzPts val="3000"/>
              <a:buNone/>
              <a:defRPr sz="5600">
                <a:solidFill>
                  <a:srgbClr val="FFFFFF"/>
                </a:solidFill>
              </a:defRPr>
            </a:lvl2pPr>
            <a:lvl3pPr lvl="2" rtl="0" algn="l">
              <a:lnSpc>
                <a:spcPct val="100000"/>
              </a:lnSpc>
              <a:spcBef>
                <a:spcPts val="0"/>
              </a:spcBef>
              <a:spcAft>
                <a:spcPts val="0"/>
              </a:spcAft>
              <a:buSzPts val="3000"/>
              <a:buNone/>
              <a:defRPr sz="5600">
                <a:solidFill>
                  <a:srgbClr val="FFFFFF"/>
                </a:solidFill>
              </a:defRPr>
            </a:lvl3pPr>
            <a:lvl4pPr lvl="3" rtl="0" algn="l">
              <a:lnSpc>
                <a:spcPct val="100000"/>
              </a:lnSpc>
              <a:spcBef>
                <a:spcPts val="0"/>
              </a:spcBef>
              <a:spcAft>
                <a:spcPts val="0"/>
              </a:spcAft>
              <a:buSzPts val="3000"/>
              <a:buNone/>
              <a:defRPr sz="5600">
                <a:solidFill>
                  <a:srgbClr val="FFFFFF"/>
                </a:solidFill>
              </a:defRPr>
            </a:lvl4pPr>
            <a:lvl5pPr lvl="4" rtl="0" algn="l">
              <a:lnSpc>
                <a:spcPct val="100000"/>
              </a:lnSpc>
              <a:spcBef>
                <a:spcPts val="0"/>
              </a:spcBef>
              <a:spcAft>
                <a:spcPts val="0"/>
              </a:spcAft>
              <a:buSzPts val="3000"/>
              <a:buNone/>
              <a:defRPr sz="5600">
                <a:solidFill>
                  <a:srgbClr val="FFFFFF"/>
                </a:solidFill>
              </a:defRPr>
            </a:lvl5pPr>
            <a:lvl6pPr lvl="5" rtl="0" algn="l">
              <a:lnSpc>
                <a:spcPct val="100000"/>
              </a:lnSpc>
              <a:spcBef>
                <a:spcPts val="0"/>
              </a:spcBef>
              <a:spcAft>
                <a:spcPts val="0"/>
              </a:spcAft>
              <a:buSzPts val="3000"/>
              <a:buNone/>
              <a:defRPr sz="5600">
                <a:solidFill>
                  <a:srgbClr val="FFFFFF"/>
                </a:solidFill>
              </a:defRPr>
            </a:lvl6pPr>
            <a:lvl7pPr lvl="6" rtl="0" algn="l">
              <a:lnSpc>
                <a:spcPct val="100000"/>
              </a:lnSpc>
              <a:spcBef>
                <a:spcPts val="0"/>
              </a:spcBef>
              <a:spcAft>
                <a:spcPts val="0"/>
              </a:spcAft>
              <a:buSzPts val="3000"/>
              <a:buNone/>
              <a:defRPr sz="5600">
                <a:solidFill>
                  <a:srgbClr val="FFFFFF"/>
                </a:solidFill>
              </a:defRPr>
            </a:lvl7pPr>
            <a:lvl8pPr lvl="7" rtl="0" algn="l">
              <a:lnSpc>
                <a:spcPct val="100000"/>
              </a:lnSpc>
              <a:spcBef>
                <a:spcPts val="0"/>
              </a:spcBef>
              <a:spcAft>
                <a:spcPts val="0"/>
              </a:spcAft>
              <a:buSzPts val="3000"/>
              <a:buNone/>
              <a:defRPr sz="5600">
                <a:solidFill>
                  <a:srgbClr val="FFFFFF"/>
                </a:solidFill>
              </a:defRPr>
            </a:lvl8pPr>
            <a:lvl9pPr lvl="8" rtl="0" algn="l">
              <a:lnSpc>
                <a:spcPct val="100000"/>
              </a:lnSpc>
              <a:spcBef>
                <a:spcPts val="0"/>
              </a:spcBef>
              <a:spcAft>
                <a:spcPts val="0"/>
              </a:spcAft>
              <a:buSzPts val="3000"/>
              <a:buNone/>
              <a:defRPr sz="5600">
                <a:solidFill>
                  <a:srgbClr val="FFFFFF"/>
                </a:solidFill>
              </a:defRPr>
            </a:lvl9pPr>
          </a:lstStyle>
          <a:p/>
        </p:txBody>
      </p:sp>
      <p:sp>
        <p:nvSpPr>
          <p:cNvPr id="207" name="Google Shape;207;p53"/>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rmAutofit fontScale="25000" lnSpcReduction="20000"/>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p:cSld name="CUSTOM_10_1">
    <p:bg>
      <p:bgPr>
        <a:gradFill>
          <a:gsLst>
            <a:gs pos="0">
              <a:srgbClr val="32B9CF"/>
            </a:gs>
            <a:gs pos="52999">
              <a:srgbClr val="1C6DB6"/>
            </a:gs>
            <a:gs pos="100000">
              <a:srgbClr val="702269"/>
            </a:gs>
          </a:gsLst>
          <a:lin ang="2700006" scaled="0"/>
        </a:gradFill>
      </p:bgPr>
    </p:bg>
    <p:spTree>
      <p:nvGrpSpPr>
        <p:cNvPr id="208" name="Shape 208"/>
        <p:cNvGrpSpPr/>
        <p:nvPr/>
      </p:nvGrpSpPr>
      <p:grpSpPr>
        <a:xfrm>
          <a:off x="0" y="0"/>
          <a:ext cx="0" cy="0"/>
          <a:chOff x="0" y="0"/>
          <a:chExt cx="0" cy="0"/>
        </a:xfrm>
      </p:grpSpPr>
      <p:sp>
        <p:nvSpPr>
          <p:cNvPr id="209" name="Google Shape;209;p54"/>
          <p:cNvSpPr txBox="1"/>
          <p:nvPr>
            <p:ph type="title"/>
          </p:nvPr>
        </p:nvSpPr>
        <p:spPr>
          <a:xfrm>
            <a:off x="411425" y="1791850"/>
            <a:ext cx="8321400" cy="15537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2800"/>
              <a:buNone/>
              <a:defRPr sz="3600">
                <a:solidFill>
                  <a:srgbClr val="FFFFFF"/>
                </a:solidFill>
              </a:defRPr>
            </a:lvl1pPr>
            <a:lvl2pPr lvl="1" rtl="0" algn="l">
              <a:lnSpc>
                <a:spcPct val="100000"/>
              </a:lnSpc>
              <a:spcBef>
                <a:spcPts val="0"/>
              </a:spcBef>
              <a:spcAft>
                <a:spcPts val="0"/>
              </a:spcAft>
              <a:buSzPts val="3000"/>
              <a:buNone/>
              <a:defRPr sz="5600">
                <a:solidFill>
                  <a:srgbClr val="FFFFFF"/>
                </a:solidFill>
              </a:defRPr>
            </a:lvl2pPr>
            <a:lvl3pPr lvl="2" rtl="0" algn="l">
              <a:lnSpc>
                <a:spcPct val="100000"/>
              </a:lnSpc>
              <a:spcBef>
                <a:spcPts val="0"/>
              </a:spcBef>
              <a:spcAft>
                <a:spcPts val="0"/>
              </a:spcAft>
              <a:buSzPts val="3000"/>
              <a:buNone/>
              <a:defRPr sz="5600">
                <a:solidFill>
                  <a:srgbClr val="FFFFFF"/>
                </a:solidFill>
              </a:defRPr>
            </a:lvl3pPr>
            <a:lvl4pPr lvl="3" rtl="0" algn="l">
              <a:lnSpc>
                <a:spcPct val="100000"/>
              </a:lnSpc>
              <a:spcBef>
                <a:spcPts val="0"/>
              </a:spcBef>
              <a:spcAft>
                <a:spcPts val="0"/>
              </a:spcAft>
              <a:buSzPts val="3000"/>
              <a:buNone/>
              <a:defRPr sz="5600">
                <a:solidFill>
                  <a:srgbClr val="FFFFFF"/>
                </a:solidFill>
              </a:defRPr>
            </a:lvl4pPr>
            <a:lvl5pPr lvl="4" rtl="0" algn="l">
              <a:lnSpc>
                <a:spcPct val="100000"/>
              </a:lnSpc>
              <a:spcBef>
                <a:spcPts val="0"/>
              </a:spcBef>
              <a:spcAft>
                <a:spcPts val="0"/>
              </a:spcAft>
              <a:buSzPts val="3000"/>
              <a:buNone/>
              <a:defRPr sz="5600">
                <a:solidFill>
                  <a:srgbClr val="FFFFFF"/>
                </a:solidFill>
              </a:defRPr>
            </a:lvl5pPr>
            <a:lvl6pPr lvl="5" rtl="0" algn="l">
              <a:lnSpc>
                <a:spcPct val="100000"/>
              </a:lnSpc>
              <a:spcBef>
                <a:spcPts val="0"/>
              </a:spcBef>
              <a:spcAft>
                <a:spcPts val="0"/>
              </a:spcAft>
              <a:buSzPts val="3000"/>
              <a:buNone/>
              <a:defRPr sz="5600">
                <a:solidFill>
                  <a:srgbClr val="FFFFFF"/>
                </a:solidFill>
              </a:defRPr>
            </a:lvl6pPr>
            <a:lvl7pPr lvl="6" rtl="0" algn="l">
              <a:lnSpc>
                <a:spcPct val="100000"/>
              </a:lnSpc>
              <a:spcBef>
                <a:spcPts val="0"/>
              </a:spcBef>
              <a:spcAft>
                <a:spcPts val="0"/>
              </a:spcAft>
              <a:buSzPts val="3000"/>
              <a:buNone/>
              <a:defRPr sz="5600">
                <a:solidFill>
                  <a:srgbClr val="FFFFFF"/>
                </a:solidFill>
              </a:defRPr>
            </a:lvl7pPr>
            <a:lvl8pPr lvl="7" rtl="0" algn="l">
              <a:lnSpc>
                <a:spcPct val="100000"/>
              </a:lnSpc>
              <a:spcBef>
                <a:spcPts val="0"/>
              </a:spcBef>
              <a:spcAft>
                <a:spcPts val="0"/>
              </a:spcAft>
              <a:buSzPts val="3000"/>
              <a:buNone/>
              <a:defRPr sz="5600">
                <a:solidFill>
                  <a:srgbClr val="FFFFFF"/>
                </a:solidFill>
              </a:defRPr>
            </a:lvl8pPr>
            <a:lvl9pPr lvl="8" rtl="0" algn="l">
              <a:lnSpc>
                <a:spcPct val="100000"/>
              </a:lnSpc>
              <a:spcBef>
                <a:spcPts val="0"/>
              </a:spcBef>
              <a:spcAft>
                <a:spcPts val="0"/>
              </a:spcAft>
              <a:buSzPts val="3000"/>
              <a:buNone/>
              <a:defRPr sz="5600">
                <a:solidFill>
                  <a:srgbClr val="FFFFFF"/>
                </a:solidFill>
              </a:defRPr>
            </a:lvl9pPr>
          </a:lstStyle>
          <a:p/>
        </p:txBody>
      </p:sp>
      <p:sp>
        <p:nvSpPr>
          <p:cNvPr id="210" name="Google Shape;210;p54"/>
          <p:cNvSpPr txBox="1"/>
          <p:nvPr>
            <p:ph idx="12" type="sldNum"/>
          </p:nvPr>
        </p:nvSpPr>
        <p:spPr>
          <a:xfrm>
            <a:off x="8409800" y="4714300"/>
            <a:ext cx="548700" cy="188100"/>
          </a:xfrm>
          <a:prstGeom prst="rect">
            <a:avLst/>
          </a:prstGeom>
          <a:noFill/>
          <a:ln>
            <a:noFill/>
          </a:ln>
        </p:spPr>
        <p:txBody>
          <a:bodyPr anchorCtr="0" anchor="t" bIns="91425" lIns="91425" spcFirstLastPara="1" rIns="91425" wrap="square" tIns="91425">
            <a:normAutofit fontScale="25000" lnSpcReduction="20000"/>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chemeClr val="lt1"/>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7"/>
          <p:cNvSpPr txBox="1"/>
          <p:nvPr>
            <p:ph type="title"/>
          </p:nvPr>
        </p:nvSpPr>
        <p:spPr>
          <a:xfrm>
            <a:off x="369000" y="2150850"/>
            <a:ext cx="8406000" cy="841800"/>
          </a:xfrm>
          <a:prstGeom prst="rect">
            <a:avLst/>
          </a:prstGeom>
        </p:spPr>
        <p:txBody>
          <a:bodyPr anchorCtr="0" anchor="ctr" bIns="0" lIns="0" spcFirstLastPara="1" rIns="0" wrap="square" tIns="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3" name="Google Shape;33;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ubtitle and body" type="tx">
  <p:cSld name="TITLE_AND_BODY">
    <p:spTree>
      <p:nvGrpSpPr>
        <p:cNvPr id="34" name="Shape 34"/>
        <p:cNvGrpSpPr/>
        <p:nvPr/>
      </p:nvGrpSpPr>
      <p:grpSpPr>
        <a:xfrm>
          <a:off x="0" y="0"/>
          <a:ext cx="0" cy="0"/>
          <a:chOff x="0" y="0"/>
          <a:chExt cx="0" cy="0"/>
        </a:xfrm>
      </p:grpSpPr>
      <p:sp>
        <p:nvSpPr>
          <p:cNvPr id="35" name="Google Shape;35;p8"/>
          <p:cNvSpPr txBox="1"/>
          <p:nvPr>
            <p:ph type="title"/>
          </p:nvPr>
        </p:nvSpPr>
        <p:spPr>
          <a:xfrm>
            <a:off x="369000" y="365700"/>
            <a:ext cx="8406000" cy="572700"/>
          </a:xfrm>
          <a:prstGeom prst="rect">
            <a:avLst/>
          </a:prstGeom>
        </p:spPr>
        <p:txBody>
          <a:bodyPr anchorCtr="0" anchor="t" bIns="0" lIns="0" spcFirstLastPara="1" rIns="0" wrap="square" tIns="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6" name="Google Shape;36;p8"/>
          <p:cNvSpPr txBox="1"/>
          <p:nvPr>
            <p:ph idx="1" type="body"/>
          </p:nvPr>
        </p:nvSpPr>
        <p:spPr>
          <a:xfrm>
            <a:off x="369000" y="1361400"/>
            <a:ext cx="8406000" cy="3416400"/>
          </a:xfrm>
          <a:prstGeom prst="rect">
            <a:avLst/>
          </a:prstGeom>
        </p:spPr>
        <p:txBody>
          <a:bodyPr anchorCtr="0" anchor="t" bIns="0" lIns="0" spcFirstLastPara="1" rIns="0" wrap="square" tIns="0">
            <a:noAutofit/>
          </a:bodyPr>
          <a:lstStyle>
            <a:lvl1pPr indent="-330200" lvl="0" marL="457200">
              <a:spcBef>
                <a:spcPts val="0"/>
              </a:spcBef>
              <a:spcAft>
                <a:spcPts val="0"/>
              </a:spcAft>
              <a:buSzPts val="1600"/>
              <a:buChar char="●"/>
              <a:defRPr sz="16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8" name="Google Shape;38;p8"/>
          <p:cNvSpPr txBox="1"/>
          <p:nvPr>
            <p:ph idx="2" type="subTitle"/>
          </p:nvPr>
        </p:nvSpPr>
        <p:spPr>
          <a:xfrm>
            <a:off x="374450" y="857600"/>
            <a:ext cx="8406000" cy="426600"/>
          </a:xfrm>
          <a:prstGeom prst="rect">
            <a:avLst/>
          </a:prstGeom>
        </p:spPr>
        <p:txBody>
          <a:bodyPr anchorCtr="0" anchor="t" bIns="0" lIns="0" spcFirstLastPara="1" rIns="0" wrap="square" tIns="0">
            <a:noAutofit/>
          </a:bodyPr>
          <a:lstStyle>
            <a:lvl1pPr lvl="0">
              <a:spcBef>
                <a:spcPts val="0"/>
              </a:spcBef>
              <a:spcAft>
                <a:spcPts val="0"/>
              </a:spcAft>
              <a:buClr>
                <a:srgbClr val="000000"/>
              </a:buClr>
              <a:buSzPts val="1600"/>
              <a:buFont typeface="Inter SemiBold"/>
              <a:buNone/>
              <a:defRPr sz="1600">
                <a:solidFill>
                  <a:srgbClr val="000000"/>
                </a:solidFill>
                <a:latin typeface="Inter SemiBold"/>
                <a:ea typeface="Inter SemiBold"/>
                <a:cs typeface="Inter SemiBold"/>
                <a:sym typeface="Inter SemiBold"/>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39" name="Shape 39"/>
        <p:cNvGrpSpPr/>
        <p:nvPr/>
      </p:nvGrpSpPr>
      <p:grpSpPr>
        <a:xfrm>
          <a:off x="0" y="0"/>
          <a:ext cx="0" cy="0"/>
          <a:chOff x="0" y="0"/>
          <a:chExt cx="0" cy="0"/>
        </a:xfrm>
      </p:grpSpPr>
      <p:sp>
        <p:nvSpPr>
          <p:cNvPr id="40" name="Google Shape;40;p9"/>
          <p:cNvSpPr txBox="1"/>
          <p:nvPr>
            <p:ph type="title"/>
          </p:nvPr>
        </p:nvSpPr>
        <p:spPr>
          <a:xfrm>
            <a:off x="369000" y="365700"/>
            <a:ext cx="8406000" cy="572700"/>
          </a:xfrm>
          <a:prstGeom prst="rect">
            <a:avLst/>
          </a:prstGeom>
        </p:spPr>
        <p:txBody>
          <a:bodyPr anchorCtr="0" anchor="t" bIns="0" lIns="0" spcFirstLastPara="1" rIns="0" wrap="square" tIns="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1" name="Google Shape;41;p9"/>
          <p:cNvSpPr txBox="1"/>
          <p:nvPr>
            <p:ph idx="1" type="body"/>
          </p:nvPr>
        </p:nvSpPr>
        <p:spPr>
          <a:xfrm>
            <a:off x="369000" y="1065700"/>
            <a:ext cx="8406000" cy="34164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sz="16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3" name="Shape 43"/>
        <p:cNvGrpSpPr/>
        <p:nvPr/>
      </p:nvGrpSpPr>
      <p:grpSpPr>
        <a:xfrm>
          <a:off x="0" y="0"/>
          <a:ext cx="0" cy="0"/>
          <a:chOff x="0" y="0"/>
          <a:chExt cx="0" cy="0"/>
        </a:xfrm>
      </p:grpSpPr>
      <p:sp>
        <p:nvSpPr>
          <p:cNvPr id="44" name="Google Shape;44;p10"/>
          <p:cNvSpPr txBox="1"/>
          <p:nvPr>
            <p:ph idx="1" type="body"/>
          </p:nvPr>
        </p:nvSpPr>
        <p:spPr>
          <a:xfrm>
            <a:off x="374450" y="1361400"/>
            <a:ext cx="3999900" cy="3416400"/>
          </a:xfrm>
          <a:prstGeom prst="rect">
            <a:avLst/>
          </a:prstGeom>
        </p:spPr>
        <p:txBody>
          <a:bodyPr anchorCtr="0" anchor="t" bIns="0" lIns="0" spcFirstLastPara="1" rIns="0" wrap="square" tIns="0">
            <a:noAutofit/>
          </a:bodyPr>
          <a:lstStyle>
            <a:lvl1pPr indent="-330200" lvl="0" marL="457200">
              <a:spcBef>
                <a:spcPts val="0"/>
              </a:spcBef>
              <a:spcAft>
                <a:spcPts val="0"/>
              </a:spcAft>
              <a:buSzPts val="16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5" name="Google Shape;45;p10"/>
          <p:cNvSpPr txBox="1"/>
          <p:nvPr>
            <p:ph idx="2" type="body"/>
          </p:nvPr>
        </p:nvSpPr>
        <p:spPr>
          <a:xfrm>
            <a:off x="4800925" y="1361400"/>
            <a:ext cx="3999900" cy="3416400"/>
          </a:xfrm>
          <a:prstGeom prst="rect">
            <a:avLst/>
          </a:prstGeom>
        </p:spPr>
        <p:txBody>
          <a:bodyPr anchorCtr="0" anchor="t" bIns="0" lIns="0" spcFirstLastPara="1" rIns="0" wrap="square" tIns="0">
            <a:noAutofit/>
          </a:bodyPr>
          <a:lstStyle>
            <a:lvl1pPr indent="-330200" lvl="0" marL="457200" rtl="0">
              <a:spcBef>
                <a:spcPts val="0"/>
              </a:spcBef>
              <a:spcAft>
                <a:spcPts val="0"/>
              </a:spcAft>
              <a:buSzPts val="1600"/>
              <a:buChar char="●"/>
              <a:defRPr/>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46" name="Google Shape;46;p10"/>
          <p:cNvSpPr txBox="1"/>
          <p:nvPr>
            <p:ph type="title"/>
          </p:nvPr>
        </p:nvSpPr>
        <p:spPr>
          <a:xfrm>
            <a:off x="369000" y="365700"/>
            <a:ext cx="8463300" cy="572700"/>
          </a:xfrm>
          <a:prstGeom prst="rect">
            <a:avLst/>
          </a:prstGeom>
        </p:spPr>
        <p:txBody>
          <a:bodyPr anchorCtr="0" anchor="t" bIns="0" lIns="0" spcFirstLastPara="1" rIns="0" wrap="square" tIns="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8" name="Google Shape;48;p10"/>
          <p:cNvSpPr txBox="1"/>
          <p:nvPr>
            <p:ph idx="3" type="subTitle"/>
          </p:nvPr>
        </p:nvSpPr>
        <p:spPr>
          <a:xfrm>
            <a:off x="374450" y="857600"/>
            <a:ext cx="8463300" cy="426600"/>
          </a:xfrm>
          <a:prstGeom prst="rect">
            <a:avLst/>
          </a:prstGeom>
        </p:spPr>
        <p:txBody>
          <a:bodyPr anchorCtr="0" anchor="t" bIns="0" lIns="0" spcFirstLastPara="1" rIns="0" wrap="square" tIns="0">
            <a:noAutofit/>
          </a:bodyPr>
          <a:lstStyle>
            <a:lvl1pPr lvl="0" rtl="0">
              <a:spcBef>
                <a:spcPts val="0"/>
              </a:spcBef>
              <a:spcAft>
                <a:spcPts val="0"/>
              </a:spcAft>
              <a:buClr>
                <a:srgbClr val="000000"/>
              </a:buClr>
              <a:buSzPts val="1600"/>
              <a:buFont typeface="Inter SemiBold"/>
              <a:buNone/>
              <a:defRPr sz="1600">
                <a:solidFill>
                  <a:srgbClr val="000000"/>
                </a:solidFill>
                <a:latin typeface="Inter SemiBold"/>
                <a:ea typeface="Inter SemiBold"/>
                <a:cs typeface="Inter SemiBold"/>
                <a:sym typeface="Inter SemiBold"/>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44.xml"/><Relationship Id="rId22" Type="http://schemas.openxmlformats.org/officeDocument/2006/relationships/slideLayout" Target="../slideLayouts/slideLayout46.xml"/><Relationship Id="rId21" Type="http://schemas.openxmlformats.org/officeDocument/2006/relationships/slideLayout" Target="../slideLayouts/slideLayout45.xml"/><Relationship Id="rId24" Type="http://schemas.openxmlformats.org/officeDocument/2006/relationships/slideLayout" Target="../slideLayouts/slideLayout48.xml"/><Relationship Id="rId23" Type="http://schemas.openxmlformats.org/officeDocument/2006/relationships/slideLayout" Target="../slideLayouts/slideLayout47.xml"/><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9" Type="http://schemas.openxmlformats.org/officeDocument/2006/relationships/slideLayout" Target="../slideLayouts/slideLayout33.xml"/><Relationship Id="rId26" Type="http://schemas.openxmlformats.org/officeDocument/2006/relationships/slideLayout" Target="../slideLayouts/slideLayout50.xml"/><Relationship Id="rId25" Type="http://schemas.openxmlformats.org/officeDocument/2006/relationships/slideLayout" Target="../slideLayouts/slideLayout49.xml"/><Relationship Id="rId28" Type="http://schemas.openxmlformats.org/officeDocument/2006/relationships/slideLayout" Target="../slideLayouts/slideLayout52.xml"/><Relationship Id="rId27" Type="http://schemas.openxmlformats.org/officeDocument/2006/relationships/slideLayout" Target="../slideLayouts/slideLayout51.xml"/><Relationship Id="rId5" Type="http://schemas.openxmlformats.org/officeDocument/2006/relationships/slideLayout" Target="../slideLayouts/slideLayout29.xml"/><Relationship Id="rId6" Type="http://schemas.openxmlformats.org/officeDocument/2006/relationships/slideLayout" Target="../slideLayouts/slideLayout30.xml"/><Relationship Id="rId29" Type="http://schemas.openxmlformats.org/officeDocument/2006/relationships/theme" Target="../theme/theme1.xml"/><Relationship Id="rId7" Type="http://schemas.openxmlformats.org/officeDocument/2006/relationships/slideLayout" Target="../slideLayouts/slideLayout31.xml"/><Relationship Id="rId8" Type="http://schemas.openxmlformats.org/officeDocument/2006/relationships/slideLayout" Target="../slideLayouts/slideLayout32.xml"/><Relationship Id="rId11" Type="http://schemas.openxmlformats.org/officeDocument/2006/relationships/slideLayout" Target="../slideLayouts/slideLayout35.xml"/><Relationship Id="rId10" Type="http://schemas.openxmlformats.org/officeDocument/2006/relationships/slideLayout" Target="../slideLayouts/slideLayout34.xml"/><Relationship Id="rId13" Type="http://schemas.openxmlformats.org/officeDocument/2006/relationships/slideLayout" Target="../slideLayouts/slideLayout37.xml"/><Relationship Id="rId12" Type="http://schemas.openxmlformats.org/officeDocument/2006/relationships/slideLayout" Target="../slideLayouts/slideLayout36.xml"/><Relationship Id="rId15" Type="http://schemas.openxmlformats.org/officeDocument/2006/relationships/slideLayout" Target="../slideLayouts/slideLayout39.xml"/><Relationship Id="rId14" Type="http://schemas.openxmlformats.org/officeDocument/2006/relationships/slideLayout" Target="../slideLayouts/slideLayout38.xml"/><Relationship Id="rId17" Type="http://schemas.openxmlformats.org/officeDocument/2006/relationships/slideLayout" Target="../slideLayouts/slideLayout41.xml"/><Relationship Id="rId16" Type="http://schemas.openxmlformats.org/officeDocument/2006/relationships/slideLayout" Target="../slideLayouts/slideLayout40.xml"/><Relationship Id="rId19" Type="http://schemas.openxmlformats.org/officeDocument/2006/relationships/slideLayout" Target="../slideLayouts/slideLayout43.xml"/><Relationship Id="rId18"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69000" y="365700"/>
            <a:ext cx="8463300" cy="572700"/>
          </a:xfrm>
          <a:prstGeom prst="rect">
            <a:avLst/>
          </a:prstGeom>
          <a:noFill/>
          <a:ln>
            <a:noFill/>
          </a:ln>
        </p:spPr>
        <p:txBody>
          <a:bodyPr anchorCtr="0" anchor="t" bIns="0" lIns="0" spcFirstLastPara="1" rIns="0" wrap="square" tIns="0">
            <a:noAutofit/>
          </a:bodyPr>
          <a:lstStyle>
            <a:lvl1pPr lvl="0" rtl="0">
              <a:lnSpc>
                <a:spcPct val="100000"/>
              </a:lnSpc>
              <a:spcBef>
                <a:spcPts val="0"/>
              </a:spcBef>
              <a:spcAft>
                <a:spcPts val="0"/>
              </a:spcAft>
              <a:buClr>
                <a:schemeClr val="dk1"/>
              </a:buClr>
              <a:buSzPts val="2800"/>
              <a:buFont typeface="Bitter"/>
              <a:buNone/>
              <a:defRPr b="1" sz="2800">
                <a:solidFill>
                  <a:schemeClr val="dk1"/>
                </a:solidFill>
                <a:latin typeface="Bitter"/>
                <a:ea typeface="Bitter"/>
                <a:cs typeface="Bitter"/>
                <a:sym typeface="Bitter"/>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69000" y="1361400"/>
            <a:ext cx="8406000" cy="3416400"/>
          </a:xfrm>
          <a:prstGeom prst="rect">
            <a:avLst/>
          </a:prstGeom>
          <a:noFill/>
          <a:ln>
            <a:noFill/>
          </a:ln>
        </p:spPr>
        <p:txBody>
          <a:bodyPr anchorCtr="0" anchor="t" bIns="0" lIns="0" spcFirstLastPara="1" rIns="0" wrap="square" tIns="0">
            <a:noAutofit/>
          </a:bodyPr>
          <a:lstStyle>
            <a:lvl1pPr indent="-330200" lvl="0" marL="457200" rtl="0">
              <a:lnSpc>
                <a:spcPct val="115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1pPr>
            <a:lvl2pPr indent="-304800" lvl="1" marL="914400" rtl="0">
              <a:lnSpc>
                <a:spcPct val="115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2pPr>
            <a:lvl3pPr indent="-304800" lvl="2" marL="1371600" rtl="0">
              <a:lnSpc>
                <a:spcPct val="115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3pPr>
            <a:lvl4pPr indent="-304800" lvl="3" marL="1828800" rtl="0">
              <a:lnSpc>
                <a:spcPct val="115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4pPr>
            <a:lvl5pPr indent="-304800" lvl="4" marL="2286000" rtl="0">
              <a:lnSpc>
                <a:spcPct val="115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5pPr>
            <a:lvl6pPr indent="-304800" lvl="5" marL="2743200" rtl="0">
              <a:lnSpc>
                <a:spcPct val="115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6pPr>
            <a:lvl7pPr indent="-304800" lvl="6" marL="3200400" rtl="0">
              <a:lnSpc>
                <a:spcPct val="115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7pPr>
            <a:lvl8pPr indent="-304800" lvl="7" marL="3657600" rtl="0">
              <a:lnSpc>
                <a:spcPct val="115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8pPr>
            <a:lvl9pPr indent="-304800" lvl="8" marL="4114800" rtl="0">
              <a:lnSpc>
                <a:spcPct val="115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800">
                <a:solidFill>
                  <a:srgbClr val="999999"/>
                </a:solidFill>
                <a:latin typeface="Inter Light"/>
                <a:ea typeface="Inter Light"/>
                <a:cs typeface="Inter Light"/>
                <a:sym typeface="Inter Light"/>
              </a:defRPr>
            </a:lvl1pPr>
            <a:lvl2pPr lvl="1" rtl="0" algn="r">
              <a:buNone/>
              <a:defRPr sz="800">
                <a:solidFill>
                  <a:srgbClr val="999999"/>
                </a:solidFill>
                <a:latin typeface="Inter Light"/>
                <a:ea typeface="Inter Light"/>
                <a:cs typeface="Inter Light"/>
                <a:sym typeface="Inter Light"/>
              </a:defRPr>
            </a:lvl2pPr>
            <a:lvl3pPr lvl="2" rtl="0" algn="r">
              <a:buNone/>
              <a:defRPr sz="800">
                <a:solidFill>
                  <a:srgbClr val="999999"/>
                </a:solidFill>
                <a:latin typeface="Inter Light"/>
                <a:ea typeface="Inter Light"/>
                <a:cs typeface="Inter Light"/>
                <a:sym typeface="Inter Light"/>
              </a:defRPr>
            </a:lvl3pPr>
            <a:lvl4pPr lvl="3" rtl="0" algn="r">
              <a:buNone/>
              <a:defRPr sz="800">
                <a:solidFill>
                  <a:srgbClr val="999999"/>
                </a:solidFill>
                <a:latin typeface="Inter Light"/>
                <a:ea typeface="Inter Light"/>
                <a:cs typeface="Inter Light"/>
                <a:sym typeface="Inter Light"/>
              </a:defRPr>
            </a:lvl4pPr>
            <a:lvl5pPr lvl="4" rtl="0" algn="r">
              <a:buNone/>
              <a:defRPr sz="800">
                <a:solidFill>
                  <a:srgbClr val="999999"/>
                </a:solidFill>
                <a:latin typeface="Inter Light"/>
                <a:ea typeface="Inter Light"/>
                <a:cs typeface="Inter Light"/>
                <a:sym typeface="Inter Light"/>
              </a:defRPr>
            </a:lvl5pPr>
            <a:lvl6pPr lvl="5" rtl="0" algn="r">
              <a:buNone/>
              <a:defRPr sz="800">
                <a:solidFill>
                  <a:srgbClr val="999999"/>
                </a:solidFill>
                <a:latin typeface="Inter Light"/>
                <a:ea typeface="Inter Light"/>
                <a:cs typeface="Inter Light"/>
                <a:sym typeface="Inter Light"/>
              </a:defRPr>
            </a:lvl6pPr>
            <a:lvl7pPr lvl="6" rtl="0" algn="r">
              <a:buNone/>
              <a:defRPr sz="800">
                <a:solidFill>
                  <a:srgbClr val="999999"/>
                </a:solidFill>
                <a:latin typeface="Inter Light"/>
                <a:ea typeface="Inter Light"/>
                <a:cs typeface="Inter Light"/>
                <a:sym typeface="Inter Light"/>
              </a:defRPr>
            </a:lvl7pPr>
            <a:lvl8pPr lvl="7" rtl="0" algn="r">
              <a:buNone/>
              <a:defRPr sz="800">
                <a:solidFill>
                  <a:srgbClr val="999999"/>
                </a:solidFill>
                <a:latin typeface="Inter Light"/>
                <a:ea typeface="Inter Light"/>
                <a:cs typeface="Inter Light"/>
                <a:sym typeface="Inter Light"/>
              </a:defRPr>
            </a:lvl8pPr>
            <a:lvl9pPr lvl="8" rtl="0" algn="r">
              <a:buNone/>
              <a:defRPr sz="800">
                <a:solidFill>
                  <a:srgbClr val="999999"/>
                </a:solidFill>
                <a:latin typeface="Inter Light"/>
                <a:ea typeface="Inter Light"/>
                <a:cs typeface="Inter Light"/>
                <a:sym typeface="Inter Light"/>
              </a:defRPr>
            </a:lvl9pPr>
          </a:lstStyle>
          <a:p>
            <a:pPr indent="0" lvl="0" marL="0" rtl="0" algn="r">
              <a:spcBef>
                <a:spcPts val="0"/>
              </a:spcBef>
              <a:spcAft>
                <a:spcPts val="0"/>
              </a:spcAft>
              <a:buNone/>
            </a:pPr>
            <a:fld id="{00000000-1234-1234-1234-123412341234}" type="slidenum">
              <a:rPr lang="en"/>
              <a:t>‹#›</a:t>
            </a:fld>
            <a:endParaRPr sz="700"/>
          </a:p>
        </p:txBody>
      </p:sp>
      <p:sp>
        <p:nvSpPr>
          <p:cNvPr id="9" name="Google Shape;9;p1"/>
          <p:cNvSpPr txBox="1"/>
          <p:nvPr/>
        </p:nvSpPr>
        <p:spPr>
          <a:xfrm>
            <a:off x="368524" y="4759718"/>
            <a:ext cx="3937800" cy="1761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rPr i="0" lang="en" sz="600" u="none" cap="none" strike="noStrike">
                <a:solidFill>
                  <a:srgbClr val="999999"/>
                </a:solidFill>
                <a:latin typeface="Inter"/>
                <a:ea typeface="Inter"/>
                <a:cs typeface="Inter"/>
                <a:sym typeface="Inter"/>
              </a:rPr>
              <a:t>© </a:t>
            </a:r>
            <a:r>
              <a:rPr lang="en" sz="600">
                <a:solidFill>
                  <a:srgbClr val="999999"/>
                </a:solidFill>
                <a:latin typeface="Inter"/>
                <a:ea typeface="Inter"/>
                <a:cs typeface="Inter"/>
                <a:sym typeface="Inter"/>
              </a:rPr>
              <a:t>2024 </a:t>
            </a:r>
            <a:r>
              <a:rPr i="0" lang="en" sz="600" u="none" cap="none" strike="noStrike">
                <a:solidFill>
                  <a:srgbClr val="999999"/>
                </a:solidFill>
                <a:latin typeface="Inter"/>
                <a:ea typeface="Inter"/>
                <a:cs typeface="Inter"/>
                <a:sym typeface="Inter"/>
              </a:rPr>
              <a:t>Thought</a:t>
            </a:r>
            <a:r>
              <a:rPr lang="en" sz="600">
                <a:solidFill>
                  <a:srgbClr val="999999"/>
                </a:solidFill>
                <a:latin typeface="Inter"/>
                <a:ea typeface="Inter"/>
                <a:cs typeface="Inter"/>
                <a:sym typeface="Inter"/>
              </a:rPr>
              <a:t>w</a:t>
            </a:r>
            <a:r>
              <a:rPr i="0" lang="en" sz="600" u="none" cap="none" strike="noStrike">
                <a:solidFill>
                  <a:srgbClr val="999999"/>
                </a:solidFill>
                <a:latin typeface="Inter"/>
                <a:ea typeface="Inter"/>
                <a:cs typeface="Inter"/>
                <a:sym typeface="Inter"/>
              </a:rPr>
              <a:t>orks   |   Confidential </a:t>
            </a:r>
            <a:endParaRPr i="0" sz="600" u="none" cap="none" strike="noStrike">
              <a:solidFill>
                <a:srgbClr val="999999"/>
              </a:solidFill>
              <a:latin typeface="Inter"/>
              <a:ea typeface="Inter"/>
              <a:cs typeface="Inter"/>
              <a:sym typeface="Inter"/>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32">
          <p15:clr>
            <a:srgbClr val="EA4335"/>
          </p15:clr>
        </p15:guide>
        <p15:guide id="2" orient="horz" pos="230">
          <p15:clr>
            <a:srgbClr val="EA4335"/>
          </p15:clr>
        </p15:guide>
        <p15:guide id="3" orient="horz" pos="3010">
          <p15:clr>
            <a:srgbClr val="EA4335"/>
          </p15:clr>
        </p15:guide>
        <p15:guide id="4" pos="5528">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99" name="Shape 99"/>
        <p:cNvGrpSpPr/>
        <p:nvPr/>
      </p:nvGrpSpPr>
      <p:grpSpPr>
        <a:xfrm>
          <a:off x="0" y="0"/>
          <a:ext cx="0" cy="0"/>
          <a:chOff x="0" y="0"/>
          <a:chExt cx="0" cy="0"/>
        </a:xfrm>
      </p:grpSpPr>
      <p:sp>
        <p:nvSpPr>
          <p:cNvPr id="100" name="Google Shape;100;p26"/>
          <p:cNvSpPr txBox="1"/>
          <p:nvPr>
            <p:ph type="title"/>
          </p:nvPr>
        </p:nvSpPr>
        <p:spPr>
          <a:xfrm>
            <a:off x="369000" y="365700"/>
            <a:ext cx="8463300" cy="572700"/>
          </a:xfrm>
          <a:prstGeom prst="rect">
            <a:avLst/>
          </a:prstGeom>
          <a:noFill/>
          <a:ln>
            <a:noFill/>
          </a:ln>
        </p:spPr>
        <p:txBody>
          <a:bodyPr anchorCtr="0" anchor="t" bIns="0" lIns="0" spcFirstLastPara="1" rIns="0" wrap="square" tIns="0">
            <a:noAutofit/>
          </a:bodyPr>
          <a:lstStyle>
            <a:lvl1pPr lvl="0" rtl="0">
              <a:lnSpc>
                <a:spcPct val="100000"/>
              </a:lnSpc>
              <a:spcBef>
                <a:spcPts val="0"/>
              </a:spcBef>
              <a:spcAft>
                <a:spcPts val="0"/>
              </a:spcAft>
              <a:buClr>
                <a:schemeClr val="dk1"/>
              </a:buClr>
              <a:buSzPts val="2800"/>
              <a:buFont typeface="Bitter"/>
              <a:buNone/>
              <a:defRPr b="1" sz="2800">
                <a:solidFill>
                  <a:schemeClr val="dk1"/>
                </a:solidFill>
                <a:latin typeface="Bitter"/>
                <a:ea typeface="Bitter"/>
                <a:cs typeface="Bitter"/>
                <a:sym typeface="Bitter"/>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101" name="Google Shape;101;p26"/>
          <p:cNvSpPr txBox="1"/>
          <p:nvPr>
            <p:ph idx="1" type="body"/>
          </p:nvPr>
        </p:nvSpPr>
        <p:spPr>
          <a:xfrm>
            <a:off x="369000" y="1361400"/>
            <a:ext cx="8406000" cy="3416400"/>
          </a:xfrm>
          <a:prstGeom prst="rect">
            <a:avLst/>
          </a:prstGeom>
          <a:noFill/>
          <a:ln>
            <a:noFill/>
          </a:ln>
        </p:spPr>
        <p:txBody>
          <a:bodyPr anchorCtr="0" anchor="t" bIns="0" lIns="0" spcFirstLastPara="1" rIns="0" wrap="square" tIns="0">
            <a:normAutofit/>
          </a:bodyPr>
          <a:lstStyle>
            <a:lvl1pPr indent="-330200" lvl="0" marL="457200" rtl="0">
              <a:lnSpc>
                <a:spcPct val="115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1pPr>
            <a:lvl2pPr indent="-304800" lvl="1" marL="914400" rtl="0">
              <a:lnSpc>
                <a:spcPct val="115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2pPr>
            <a:lvl3pPr indent="-304800" lvl="2" marL="1371600" rtl="0">
              <a:lnSpc>
                <a:spcPct val="115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3pPr>
            <a:lvl4pPr indent="-304800" lvl="3" marL="1828800" rtl="0">
              <a:lnSpc>
                <a:spcPct val="115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4pPr>
            <a:lvl5pPr indent="-304800" lvl="4" marL="2286000" rtl="0">
              <a:lnSpc>
                <a:spcPct val="115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5pPr>
            <a:lvl6pPr indent="-304800" lvl="5" marL="2743200" rtl="0">
              <a:lnSpc>
                <a:spcPct val="115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6pPr>
            <a:lvl7pPr indent="-304800" lvl="6" marL="3200400" rtl="0">
              <a:lnSpc>
                <a:spcPct val="115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7pPr>
            <a:lvl8pPr indent="-304800" lvl="7" marL="3657600" rtl="0">
              <a:lnSpc>
                <a:spcPct val="115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8pPr>
            <a:lvl9pPr indent="-304800" lvl="8" marL="4114800" rtl="0">
              <a:lnSpc>
                <a:spcPct val="115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9pPr>
          </a:lstStyle>
          <a:p/>
        </p:txBody>
      </p:sp>
      <p:sp>
        <p:nvSpPr>
          <p:cNvPr id="102" name="Google Shape;102;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800">
                <a:solidFill>
                  <a:srgbClr val="999999"/>
                </a:solidFill>
                <a:latin typeface="Inter Light"/>
                <a:ea typeface="Inter Light"/>
                <a:cs typeface="Inter Light"/>
                <a:sym typeface="Inter Light"/>
              </a:defRPr>
            </a:lvl1pPr>
            <a:lvl2pPr lvl="1" rtl="0" algn="r">
              <a:buNone/>
              <a:defRPr sz="800">
                <a:solidFill>
                  <a:srgbClr val="999999"/>
                </a:solidFill>
                <a:latin typeface="Inter Light"/>
                <a:ea typeface="Inter Light"/>
                <a:cs typeface="Inter Light"/>
                <a:sym typeface="Inter Light"/>
              </a:defRPr>
            </a:lvl2pPr>
            <a:lvl3pPr lvl="2" rtl="0" algn="r">
              <a:buNone/>
              <a:defRPr sz="800">
                <a:solidFill>
                  <a:srgbClr val="999999"/>
                </a:solidFill>
                <a:latin typeface="Inter Light"/>
                <a:ea typeface="Inter Light"/>
                <a:cs typeface="Inter Light"/>
                <a:sym typeface="Inter Light"/>
              </a:defRPr>
            </a:lvl3pPr>
            <a:lvl4pPr lvl="3" rtl="0" algn="r">
              <a:buNone/>
              <a:defRPr sz="800">
                <a:solidFill>
                  <a:srgbClr val="999999"/>
                </a:solidFill>
                <a:latin typeface="Inter Light"/>
                <a:ea typeface="Inter Light"/>
                <a:cs typeface="Inter Light"/>
                <a:sym typeface="Inter Light"/>
              </a:defRPr>
            </a:lvl4pPr>
            <a:lvl5pPr lvl="4" rtl="0" algn="r">
              <a:buNone/>
              <a:defRPr sz="800">
                <a:solidFill>
                  <a:srgbClr val="999999"/>
                </a:solidFill>
                <a:latin typeface="Inter Light"/>
                <a:ea typeface="Inter Light"/>
                <a:cs typeface="Inter Light"/>
                <a:sym typeface="Inter Light"/>
              </a:defRPr>
            </a:lvl5pPr>
            <a:lvl6pPr lvl="5" rtl="0" algn="r">
              <a:buNone/>
              <a:defRPr sz="800">
                <a:solidFill>
                  <a:srgbClr val="999999"/>
                </a:solidFill>
                <a:latin typeface="Inter Light"/>
                <a:ea typeface="Inter Light"/>
                <a:cs typeface="Inter Light"/>
                <a:sym typeface="Inter Light"/>
              </a:defRPr>
            </a:lvl6pPr>
            <a:lvl7pPr lvl="6" rtl="0" algn="r">
              <a:buNone/>
              <a:defRPr sz="800">
                <a:solidFill>
                  <a:srgbClr val="999999"/>
                </a:solidFill>
                <a:latin typeface="Inter Light"/>
                <a:ea typeface="Inter Light"/>
                <a:cs typeface="Inter Light"/>
                <a:sym typeface="Inter Light"/>
              </a:defRPr>
            </a:lvl7pPr>
            <a:lvl8pPr lvl="7" rtl="0" algn="r">
              <a:buNone/>
              <a:defRPr sz="800">
                <a:solidFill>
                  <a:srgbClr val="999999"/>
                </a:solidFill>
                <a:latin typeface="Inter Light"/>
                <a:ea typeface="Inter Light"/>
                <a:cs typeface="Inter Light"/>
                <a:sym typeface="Inter Light"/>
              </a:defRPr>
            </a:lvl8pPr>
            <a:lvl9pPr lvl="8" rtl="0" algn="r">
              <a:buNone/>
              <a:defRPr sz="800">
                <a:solidFill>
                  <a:srgbClr val="999999"/>
                </a:solidFill>
                <a:latin typeface="Inter Light"/>
                <a:ea typeface="Inter Light"/>
                <a:cs typeface="Inter Light"/>
                <a:sym typeface="Inter Light"/>
              </a:defRPr>
            </a:lvl9pPr>
          </a:lstStyle>
          <a:p>
            <a:pPr indent="0" lvl="0" marL="0" rtl="0" algn="r">
              <a:spcBef>
                <a:spcPts val="0"/>
              </a:spcBef>
              <a:spcAft>
                <a:spcPts val="0"/>
              </a:spcAft>
              <a:buNone/>
            </a:pPr>
            <a:fld id="{00000000-1234-1234-1234-123412341234}" type="slidenum">
              <a:rPr lang="en"/>
              <a:t>‹#›</a:t>
            </a:fld>
            <a:endParaRPr sz="700"/>
          </a:p>
        </p:txBody>
      </p:sp>
      <p:sp>
        <p:nvSpPr>
          <p:cNvPr id="103" name="Google Shape;103;p26"/>
          <p:cNvSpPr txBox="1"/>
          <p:nvPr/>
        </p:nvSpPr>
        <p:spPr>
          <a:xfrm>
            <a:off x="368524" y="4759718"/>
            <a:ext cx="3937800" cy="1761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Clr>
                <a:srgbClr val="000000"/>
              </a:buClr>
              <a:buSzPts val="700"/>
              <a:buFont typeface="Arial"/>
              <a:buNone/>
            </a:pPr>
            <a:r>
              <a:rPr i="0" lang="en" sz="600" u="none" cap="none" strike="noStrike">
                <a:solidFill>
                  <a:srgbClr val="999999"/>
                </a:solidFill>
                <a:latin typeface="Inter"/>
                <a:ea typeface="Inter"/>
                <a:cs typeface="Inter"/>
                <a:sym typeface="Inter"/>
              </a:rPr>
              <a:t>© </a:t>
            </a:r>
            <a:r>
              <a:rPr lang="en" sz="600">
                <a:solidFill>
                  <a:srgbClr val="999999"/>
                </a:solidFill>
                <a:latin typeface="Inter"/>
                <a:ea typeface="Inter"/>
                <a:cs typeface="Inter"/>
                <a:sym typeface="Inter"/>
              </a:rPr>
              <a:t>2023 </a:t>
            </a:r>
            <a:r>
              <a:rPr i="0" lang="en" sz="600" u="none" cap="none" strike="noStrike">
                <a:solidFill>
                  <a:srgbClr val="999999"/>
                </a:solidFill>
                <a:latin typeface="Inter"/>
                <a:ea typeface="Inter"/>
                <a:cs typeface="Inter"/>
                <a:sym typeface="Inter"/>
              </a:rPr>
              <a:t>Thought</a:t>
            </a:r>
            <a:r>
              <a:rPr lang="en" sz="600">
                <a:solidFill>
                  <a:srgbClr val="999999"/>
                </a:solidFill>
                <a:latin typeface="Inter"/>
                <a:ea typeface="Inter"/>
                <a:cs typeface="Inter"/>
                <a:sym typeface="Inter"/>
              </a:rPr>
              <a:t>w</a:t>
            </a:r>
            <a:r>
              <a:rPr i="0" lang="en" sz="600" u="none" cap="none" strike="noStrike">
                <a:solidFill>
                  <a:srgbClr val="999999"/>
                </a:solidFill>
                <a:latin typeface="Inter"/>
                <a:ea typeface="Inter"/>
                <a:cs typeface="Inter"/>
                <a:sym typeface="Inter"/>
              </a:rPr>
              <a:t>orks </a:t>
            </a:r>
            <a:endParaRPr i="0" sz="600" u="none" cap="none" strike="noStrike">
              <a:solidFill>
                <a:srgbClr val="999999"/>
              </a:solidFill>
              <a:latin typeface="Inter"/>
              <a:ea typeface="Inter"/>
              <a:cs typeface="Inter"/>
              <a:sym typeface="Inter"/>
            </a:endParaRPr>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 id="2147483687" r:id="rId16"/>
    <p:sldLayoutId id="2147483688" r:id="rId17"/>
    <p:sldLayoutId id="2147483689" r:id="rId18"/>
    <p:sldLayoutId id="2147483690" r:id="rId19"/>
    <p:sldLayoutId id="2147483691" r:id="rId20"/>
    <p:sldLayoutId id="2147483692" r:id="rId21"/>
    <p:sldLayoutId id="2147483693" r:id="rId22"/>
    <p:sldLayoutId id="2147483694" r:id="rId23"/>
    <p:sldLayoutId id="2147483695" r:id="rId24"/>
    <p:sldLayoutId id="2147483696" r:id="rId25"/>
    <p:sldLayoutId id="2147483697" r:id="rId26"/>
    <p:sldLayoutId id="2147483698" r:id="rId27"/>
    <p:sldLayoutId id="2147483699" r:id="rId2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32">
          <p15:clr>
            <a:srgbClr val="EA4335"/>
          </p15:clr>
        </p15:guide>
        <p15:guide id="2" orient="horz" pos="230">
          <p15:clr>
            <a:srgbClr val="EA4335"/>
          </p15:clr>
        </p15:guide>
        <p15:guide id="3" orient="horz" pos="3010">
          <p15:clr>
            <a:srgbClr val="EA4335"/>
          </p15:clr>
        </p15:guide>
        <p15:guide id="4" pos="5528">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8.jpg"/><Relationship Id="rId4" Type="http://schemas.openxmlformats.org/officeDocument/2006/relationships/image" Target="../media/image1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5.jpg"/><Relationship Id="rId4" Type="http://schemas.openxmlformats.org/officeDocument/2006/relationships/image" Target="../media/image14.jpg"/><Relationship Id="rId5" Type="http://schemas.openxmlformats.org/officeDocument/2006/relationships/image" Target="../media/image3.png"/><Relationship Id="rId6"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16.jpg"/><Relationship Id="rId4" Type="http://schemas.openxmlformats.org/officeDocument/2006/relationships/image" Target="../media/image11.jpg"/><Relationship Id="rId5" Type="http://schemas.openxmlformats.org/officeDocument/2006/relationships/hyperlink" Target="https://www.thoughtworks.com/en-au/clients/myob-partnership"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6.xml"/><Relationship Id="rId3" Type="http://schemas.openxmlformats.org/officeDocument/2006/relationships/hyperlink" Target="https://www.businessinsider.com/how-to-disagree-with-someone-in-a-tactful-respectful-way-2020-3?IR=T" TargetMode="External"/><Relationship Id="rId4" Type="http://schemas.openxmlformats.org/officeDocument/2006/relationships/hyperlink" Target="https://www.thoughtworks.com/en-sg/insights/blog/careers-at-thoughtworks/joi_application_process"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hyperlink" Target="https://www.thoughtworks.com/careers/vietnam/benefits" TargetMode="External"/><Relationship Id="rId4" Type="http://schemas.openxmlformats.org/officeDocument/2006/relationships/hyperlink" Target="https://www.thoughtworks.com/radar" TargetMode="External"/><Relationship Id="rId9" Type="http://schemas.openxmlformats.org/officeDocument/2006/relationships/hyperlink" Target="https://www.thoughtworks.com/about-us/social-change/reports/our-purpose-in-action" TargetMode="External"/><Relationship Id="rId5" Type="http://schemas.openxmlformats.org/officeDocument/2006/relationships/hyperlink" Target="https://www.thoughtworks.com/radar" TargetMode="External"/><Relationship Id="rId6" Type="http://schemas.openxmlformats.org/officeDocument/2006/relationships/hyperlink" Target="https://www.thoughtworks.com/en-sg/careers/access" TargetMode="External"/><Relationship Id="rId7" Type="http://schemas.openxmlformats.org/officeDocument/2006/relationships/hyperlink" Target="https://www.thoughtworks.com/careers/leadership-culture" TargetMode="External"/><Relationship Id="rId8" Type="http://schemas.openxmlformats.org/officeDocument/2006/relationships/hyperlink" Target="https://www.thoughtworks.com/about-us/diversity-and-inclusion" TargetMode="External"/><Relationship Id="rId11" Type="http://schemas.openxmlformats.org/officeDocument/2006/relationships/image" Target="../media/image4.png"/><Relationship Id="rId10" Type="http://schemas.openxmlformats.org/officeDocument/2006/relationships/hyperlink" Target="https://thoughtworks.wistia.com/medias/939ctzz6z4" TargetMode="External"/><Relationship Id="rId13" Type="http://schemas.openxmlformats.org/officeDocument/2006/relationships/image" Target="../media/image9.png"/><Relationship Id="rId12" Type="http://schemas.openxmlformats.org/officeDocument/2006/relationships/hyperlink" Target="https://thoughtworks.wistia.com/medias/egi1619vfs" TargetMode="External"/><Relationship Id="rId15" Type="http://schemas.openxmlformats.org/officeDocument/2006/relationships/image" Target="../media/image12.png"/><Relationship Id="rId14" Type="http://schemas.openxmlformats.org/officeDocument/2006/relationships/hyperlink" Target="https://thoughtworks.wistia.com/medias/8e4gf3f9i0" TargetMode="External"/><Relationship Id="rId17" Type="http://schemas.openxmlformats.org/officeDocument/2006/relationships/image" Target="../media/image17.png"/><Relationship Id="rId16" Type="http://schemas.openxmlformats.org/officeDocument/2006/relationships/hyperlink" Target="https://thoughtworks.wistia.com/medias/51r7797h6d"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55"/>
          <p:cNvSpPr txBox="1"/>
          <p:nvPr>
            <p:ph type="ctrTitle"/>
          </p:nvPr>
        </p:nvSpPr>
        <p:spPr>
          <a:xfrm>
            <a:off x="369000" y="365700"/>
            <a:ext cx="8463300" cy="3925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4800">
                <a:solidFill>
                  <a:schemeClr val="lt1"/>
                </a:solidFill>
              </a:rPr>
              <a:t>Th</a:t>
            </a:r>
            <a:r>
              <a:rPr lang="en" sz="4800"/>
              <a:t>oughtworks</a:t>
            </a:r>
            <a:r>
              <a:rPr lang="en" sz="4800">
                <a:solidFill>
                  <a:schemeClr val="lt1"/>
                </a:solidFill>
              </a:rPr>
              <a:t> 🇻🇳</a:t>
            </a:r>
            <a:br>
              <a:rPr lang="en" sz="4800">
                <a:solidFill>
                  <a:schemeClr val="lt1"/>
                </a:solidFill>
              </a:rPr>
            </a:br>
            <a:r>
              <a:rPr lang="en" sz="4800"/>
              <a:t>Interview Guide</a:t>
            </a:r>
            <a:endParaRPr sz="4800">
              <a:solidFill>
                <a:schemeClr val="lt1"/>
              </a:solidFill>
            </a:endParaRPr>
          </a:p>
        </p:txBody>
      </p:sp>
      <p:sp>
        <p:nvSpPr>
          <p:cNvPr id="216" name="Google Shape;216;p5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sz="7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56"/>
          <p:cNvSpPr txBox="1"/>
          <p:nvPr>
            <p:ph type="ctrTitle"/>
          </p:nvPr>
        </p:nvSpPr>
        <p:spPr>
          <a:xfrm>
            <a:off x="369000" y="286750"/>
            <a:ext cx="3693900" cy="875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rgbClr val="FFFFFF"/>
                </a:solidFill>
              </a:rPr>
              <a:t>Hello!</a:t>
            </a:r>
            <a:endParaRPr>
              <a:solidFill>
                <a:srgbClr val="FFFFFF"/>
              </a:solidFill>
            </a:endParaRPr>
          </a:p>
        </p:txBody>
      </p:sp>
      <p:sp>
        <p:nvSpPr>
          <p:cNvPr id="222" name="Google Shape;222;p5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sz="700"/>
          </a:p>
        </p:txBody>
      </p:sp>
      <p:sp>
        <p:nvSpPr>
          <p:cNvPr id="223" name="Google Shape;223;p56"/>
          <p:cNvSpPr txBox="1"/>
          <p:nvPr>
            <p:ph idx="4294967295" type="body"/>
          </p:nvPr>
        </p:nvSpPr>
        <p:spPr>
          <a:xfrm>
            <a:off x="369000" y="1027950"/>
            <a:ext cx="3868200" cy="30876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500">
                <a:solidFill>
                  <a:schemeClr val="lt1"/>
                </a:solidFill>
              </a:rPr>
              <a:t>Welcome to the interview process at </a:t>
            </a:r>
            <a:r>
              <a:rPr b="1" lang="en" sz="1500">
                <a:solidFill>
                  <a:schemeClr val="accent2"/>
                </a:solidFill>
              </a:rPr>
              <a:t>Thoughtworks Vietnam</a:t>
            </a:r>
            <a:r>
              <a:rPr lang="en" sz="1500">
                <a:solidFill>
                  <a:schemeClr val="lt1"/>
                </a:solidFill>
              </a:rPr>
              <a:t>! </a:t>
            </a:r>
            <a:endParaRPr sz="1500">
              <a:solidFill>
                <a:schemeClr val="lt1"/>
              </a:solidFill>
            </a:endParaRPr>
          </a:p>
          <a:p>
            <a:pPr indent="0" lvl="0" marL="0" rtl="0" algn="l">
              <a:spcBef>
                <a:spcPts val="1200"/>
              </a:spcBef>
              <a:spcAft>
                <a:spcPts val="0"/>
              </a:spcAft>
              <a:buNone/>
            </a:pPr>
            <a:r>
              <a:rPr lang="en" sz="1500">
                <a:solidFill>
                  <a:schemeClr val="lt1"/>
                </a:solidFill>
              </a:rPr>
              <a:t>We are excited to learn more about you and hope this interview guide gives you an insight into our work.</a:t>
            </a:r>
            <a:endParaRPr sz="1500">
              <a:solidFill>
                <a:schemeClr val="lt1"/>
              </a:solidFill>
            </a:endParaRPr>
          </a:p>
          <a:p>
            <a:pPr indent="0" lvl="0" marL="0" rtl="0" algn="l">
              <a:spcBef>
                <a:spcPts val="1200"/>
              </a:spcBef>
              <a:spcAft>
                <a:spcPts val="0"/>
              </a:spcAft>
              <a:buNone/>
            </a:pPr>
            <a:r>
              <a:rPr lang="en" sz="1500">
                <a:solidFill>
                  <a:schemeClr val="lt1"/>
                </a:solidFill>
              </a:rPr>
              <a:t>Our Vietnam office was established in 2022. By joining us at this early stage, you will have the opportunity to be part of significant milestones, create extraordinary impact, and shape your career growth with us.</a:t>
            </a:r>
            <a:endParaRPr sz="1500">
              <a:solidFill>
                <a:schemeClr val="lt1"/>
              </a:solidFill>
            </a:endParaRPr>
          </a:p>
          <a:p>
            <a:pPr indent="0" lvl="0" marL="0" rtl="0" algn="l">
              <a:spcBef>
                <a:spcPts val="1200"/>
              </a:spcBef>
              <a:spcAft>
                <a:spcPts val="0"/>
              </a:spcAft>
              <a:buClr>
                <a:schemeClr val="dk1"/>
              </a:buClr>
              <a:buSzPts val="1100"/>
              <a:buFont typeface="Arial"/>
              <a:buNone/>
            </a:pPr>
            <a:r>
              <a:t/>
            </a:r>
            <a:endParaRPr sz="1500">
              <a:solidFill>
                <a:schemeClr val="lt1"/>
              </a:solidFill>
            </a:endParaRPr>
          </a:p>
          <a:p>
            <a:pPr indent="0" lvl="0" marL="0" rtl="0" algn="l">
              <a:spcBef>
                <a:spcPts val="1200"/>
              </a:spcBef>
              <a:spcAft>
                <a:spcPts val="0"/>
              </a:spcAft>
              <a:buClr>
                <a:schemeClr val="dk1"/>
              </a:buClr>
              <a:buSzPts val="1100"/>
              <a:buFont typeface="Arial"/>
              <a:buNone/>
            </a:pPr>
            <a:r>
              <a:t/>
            </a:r>
            <a:endParaRPr sz="1500">
              <a:solidFill>
                <a:schemeClr val="lt1"/>
              </a:solidFill>
            </a:endParaRPr>
          </a:p>
          <a:p>
            <a:pPr indent="0" lvl="0" marL="0" rtl="0" algn="l">
              <a:spcBef>
                <a:spcPts val="1200"/>
              </a:spcBef>
              <a:spcAft>
                <a:spcPts val="1200"/>
              </a:spcAft>
              <a:buNone/>
            </a:pPr>
            <a:r>
              <a:t/>
            </a:r>
            <a:endParaRPr sz="1500">
              <a:solidFill>
                <a:schemeClr val="lt1"/>
              </a:solidFill>
            </a:endParaRPr>
          </a:p>
        </p:txBody>
      </p:sp>
      <p:pic>
        <p:nvPicPr>
          <p:cNvPr id="224" name="Google Shape;224;p56"/>
          <p:cNvPicPr preferRelativeResize="0"/>
          <p:nvPr/>
        </p:nvPicPr>
        <p:blipFill>
          <a:blip r:embed="rId3">
            <a:alphaModFix/>
          </a:blip>
          <a:stretch>
            <a:fillRect/>
          </a:stretch>
        </p:blipFill>
        <p:spPr>
          <a:xfrm>
            <a:off x="4571992" y="0"/>
            <a:ext cx="4572008" cy="5143500"/>
          </a:xfrm>
          <a:prstGeom prst="rect">
            <a:avLst/>
          </a:prstGeom>
          <a:noFill/>
          <a:ln>
            <a:noFill/>
          </a:ln>
        </p:spPr>
      </p:pic>
      <p:pic>
        <p:nvPicPr>
          <p:cNvPr id="225" name="Google Shape;225;p56"/>
          <p:cNvPicPr preferRelativeResize="0"/>
          <p:nvPr/>
        </p:nvPicPr>
        <p:blipFill rotWithShape="1">
          <a:blip r:embed="rId4">
            <a:alphaModFix/>
          </a:blip>
          <a:srcRect b="20451" l="15706" r="19898" t="23822"/>
          <a:stretch/>
        </p:blipFill>
        <p:spPr>
          <a:xfrm>
            <a:off x="4572000" y="3727275"/>
            <a:ext cx="3041101" cy="14057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pic>
        <p:nvPicPr>
          <p:cNvPr id="230" name="Google Shape;230;p57"/>
          <p:cNvPicPr preferRelativeResize="0"/>
          <p:nvPr/>
        </p:nvPicPr>
        <p:blipFill rotWithShape="1">
          <a:blip r:embed="rId3">
            <a:alphaModFix/>
          </a:blip>
          <a:srcRect b="7806" l="0" r="0" t="7798"/>
          <a:stretch/>
        </p:blipFill>
        <p:spPr>
          <a:xfrm>
            <a:off x="4572000" y="7800"/>
            <a:ext cx="4572001" cy="2571749"/>
          </a:xfrm>
          <a:prstGeom prst="rect">
            <a:avLst/>
          </a:prstGeom>
          <a:noFill/>
          <a:ln>
            <a:noFill/>
          </a:ln>
        </p:spPr>
      </p:pic>
      <p:sp>
        <p:nvSpPr>
          <p:cNvPr id="231" name="Google Shape;231;p57"/>
          <p:cNvSpPr txBox="1"/>
          <p:nvPr>
            <p:ph idx="4294967295" type="body"/>
          </p:nvPr>
        </p:nvSpPr>
        <p:spPr>
          <a:xfrm>
            <a:off x="371475" y="1071575"/>
            <a:ext cx="4043400" cy="37062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0"/>
              </a:spcBef>
              <a:spcAft>
                <a:spcPts val="0"/>
              </a:spcAft>
              <a:buClr>
                <a:schemeClr val="dk1"/>
              </a:buClr>
              <a:buSzPts val="800"/>
              <a:buNone/>
            </a:pPr>
            <a:r>
              <a:rPr lang="en" sz="1300"/>
              <a:t>We are a </a:t>
            </a:r>
            <a:r>
              <a:rPr b="1" lang="en" sz="1300"/>
              <a:t>global community</a:t>
            </a:r>
            <a:r>
              <a:rPr lang="en" sz="1300"/>
              <a:t> of passionate individuals who </a:t>
            </a:r>
            <a:r>
              <a:rPr lang="en" sz="1300">
                <a:solidFill>
                  <a:schemeClr val="dk1"/>
                </a:solidFill>
              </a:rPr>
              <a:t>embrace </a:t>
            </a:r>
            <a:r>
              <a:rPr b="1" lang="en" sz="1300"/>
              <a:t>transparency, openness, feedback and change. </a:t>
            </a:r>
            <a:endParaRPr b="1" sz="1300"/>
          </a:p>
          <a:p>
            <a:pPr indent="0" lvl="0" marL="0" rtl="0" algn="l">
              <a:lnSpc>
                <a:spcPct val="120000"/>
              </a:lnSpc>
              <a:spcBef>
                <a:spcPts val="0"/>
              </a:spcBef>
              <a:spcAft>
                <a:spcPts val="0"/>
              </a:spcAft>
              <a:buClr>
                <a:schemeClr val="dk1"/>
              </a:buClr>
              <a:buSzPts val="800"/>
              <a:buNone/>
            </a:pPr>
            <a:r>
              <a:t/>
            </a:r>
            <a:endParaRPr sz="1300">
              <a:solidFill>
                <a:schemeClr val="dk1"/>
              </a:solidFill>
            </a:endParaRPr>
          </a:p>
          <a:p>
            <a:pPr indent="0" lvl="0" marL="0" rtl="0" algn="l">
              <a:lnSpc>
                <a:spcPct val="120000"/>
              </a:lnSpc>
              <a:spcBef>
                <a:spcPts val="0"/>
              </a:spcBef>
              <a:spcAft>
                <a:spcPts val="0"/>
              </a:spcAft>
              <a:buClr>
                <a:schemeClr val="dk1"/>
              </a:buClr>
              <a:buSzPts val="800"/>
              <a:buNone/>
            </a:pPr>
            <a:r>
              <a:rPr lang="en" sz="1300">
                <a:solidFill>
                  <a:schemeClr val="dk1"/>
                </a:solidFill>
              </a:rPr>
              <a:t>We apply and often </a:t>
            </a:r>
            <a:r>
              <a:rPr b="1" lang="en" sz="1300"/>
              <a:t>invent leading edge technologies</a:t>
            </a:r>
            <a:r>
              <a:rPr b="1" lang="en" sz="1300">
                <a:solidFill>
                  <a:srgbClr val="FF0000"/>
                </a:solidFill>
              </a:rPr>
              <a:t> </a:t>
            </a:r>
            <a:r>
              <a:rPr lang="en" sz="1300">
                <a:solidFill>
                  <a:schemeClr val="dk1"/>
                </a:solidFill>
              </a:rPr>
              <a:t>and techniques. </a:t>
            </a:r>
            <a:r>
              <a:rPr lang="en" sz="1300"/>
              <a:t>W</a:t>
            </a:r>
            <a:r>
              <a:rPr lang="en" sz="1300">
                <a:solidFill>
                  <a:schemeClr val="dk1"/>
                </a:solidFill>
              </a:rPr>
              <a:t>hen </a:t>
            </a:r>
            <a:r>
              <a:rPr lang="en" sz="1300"/>
              <a:t>we’ve</a:t>
            </a:r>
            <a:r>
              <a:rPr lang="en" sz="1300">
                <a:solidFill>
                  <a:schemeClr val="dk1"/>
                </a:solidFill>
              </a:rPr>
              <a:t> faced </a:t>
            </a:r>
            <a:r>
              <a:rPr lang="en" sz="1300"/>
              <a:t>near</a:t>
            </a:r>
            <a:r>
              <a:rPr lang="en" sz="1300">
                <a:solidFill>
                  <a:schemeClr val="dk1"/>
                </a:solidFill>
              </a:rPr>
              <a:t> impossible </a:t>
            </a:r>
            <a:r>
              <a:rPr lang="en" sz="1300"/>
              <a:t>problems (and we often do)</a:t>
            </a:r>
            <a:r>
              <a:rPr lang="en" sz="1300">
                <a:solidFill>
                  <a:schemeClr val="dk1"/>
                </a:solidFill>
              </a:rPr>
              <a:t>, we</a:t>
            </a:r>
            <a:r>
              <a:rPr lang="en" sz="1300"/>
              <a:t>’ve</a:t>
            </a:r>
            <a:r>
              <a:rPr lang="en" sz="1300">
                <a:solidFill>
                  <a:schemeClr val="dk1"/>
                </a:solidFill>
              </a:rPr>
              <a:t> created new solutions and technolog</a:t>
            </a:r>
            <a:r>
              <a:rPr lang="en" sz="1300"/>
              <a:t>ies</a:t>
            </a:r>
            <a:r>
              <a:rPr lang="en" sz="1300">
                <a:solidFill>
                  <a:schemeClr val="dk1"/>
                </a:solidFill>
              </a:rPr>
              <a:t> to elegantly overcome the challenge. </a:t>
            </a:r>
            <a:endParaRPr sz="1300">
              <a:solidFill>
                <a:schemeClr val="dk1"/>
              </a:solidFill>
            </a:endParaRPr>
          </a:p>
          <a:p>
            <a:pPr indent="0" lvl="0" marL="0" rtl="0" algn="l">
              <a:lnSpc>
                <a:spcPct val="120000"/>
              </a:lnSpc>
              <a:spcBef>
                <a:spcPts val="0"/>
              </a:spcBef>
              <a:spcAft>
                <a:spcPts val="0"/>
              </a:spcAft>
              <a:buClr>
                <a:schemeClr val="dk1"/>
              </a:buClr>
              <a:buSzPts val="800"/>
              <a:buNone/>
            </a:pPr>
            <a:r>
              <a:t/>
            </a:r>
            <a:endParaRPr sz="1300">
              <a:solidFill>
                <a:schemeClr val="dk1"/>
              </a:solidFill>
            </a:endParaRPr>
          </a:p>
          <a:p>
            <a:pPr indent="0" lvl="0" marL="0" rtl="0" algn="l">
              <a:lnSpc>
                <a:spcPct val="120000"/>
              </a:lnSpc>
              <a:spcBef>
                <a:spcPts val="0"/>
              </a:spcBef>
              <a:spcAft>
                <a:spcPts val="0"/>
              </a:spcAft>
              <a:buClr>
                <a:schemeClr val="dk1"/>
              </a:buClr>
              <a:buSzPts val="800"/>
              <a:buNone/>
            </a:pPr>
            <a:r>
              <a:rPr lang="en" sz="1300">
                <a:solidFill>
                  <a:schemeClr val="dk1"/>
                </a:solidFill>
              </a:rPr>
              <a:t>As we do that, we also </a:t>
            </a:r>
            <a:r>
              <a:rPr b="1" lang="en" sz="1300"/>
              <a:t>contribute to advancing the industry </a:t>
            </a:r>
            <a:r>
              <a:rPr lang="en" sz="1300">
                <a:solidFill>
                  <a:schemeClr val="dk1"/>
                </a:solidFill>
              </a:rPr>
              <a:t>in areas such as continuous delivery, </a:t>
            </a:r>
            <a:r>
              <a:rPr lang="en" sz="1300">
                <a:solidFill>
                  <a:schemeClr val="dk1"/>
                </a:solidFill>
              </a:rPr>
              <a:t>evolutionary architecture, continuous delivery for machine learning (CD4ML), data mesh and so on. </a:t>
            </a:r>
            <a:endParaRPr sz="1300"/>
          </a:p>
        </p:txBody>
      </p:sp>
      <p:sp>
        <p:nvSpPr>
          <p:cNvPr id="232" name="Google Shape;232;p57"/>
          <p:cNvSpPr txBox="1"/>
          <p:nvPr>
            <p:ph type="title"/>
          </p:nvPr>
        </p:nvSpPr>
        <p:spPr>
          <a:xfrm>
            <a:off x="369000" y="365700"/>
            <a:ext cx="3836700" cy="966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Why Thoughtworks?</a:t>
            </a:r>
            <a:endParaRPr/>
          </a:p>
        </p:txBody>
      </p:sp>
      <p:sp>
        <p:nvSpPr>
          <p:cNvPr id="233" name="Google Shape;233;p5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34" name="Google Shape;234;p57"/>
          <p:cNvPicPr preferRelativeResize="0"/>
          <p:nvPr/>
        </p:nvPicPr>
        <p:blipFill rotWithShape="1">
          <a:blip r:embed="rId4">
            <a:alphaModFix/>
          </a:blip>
          <a:srcRect b="7806" l="0" r="0" t="7798"/>
          <a:stretch/>
        </p:blipFill>
        <p:spPr>
          <a:xfrm>
            <a:off x="4572000" y="2579775"/>
            <a:ext cx="4572001" cy="2571752"/>
          </a:xfrm>
          <a:prstGeom prst="rect">
            <a:avLst/>
          </a:prstGeom>
          <a:noFill/>
          <a:ln>
            <a:noFill/>
          </a:ln>
        </p:spPr>
      </p:pic>
      <p:pic>
        <p:nvPicPr>
          <p:cNvPr id="235" name="Google Shape;235;p57"/>
          <p:cNvPicPr preferRelativeResize="0"/>
          <p:nvPr/>
        </p:nvPicPr>
        <p:blipFill>
          <a:blip r:embed="rId5">
            <a:alphaModFix/>
          </a:blip>
          <a:stretch>
            <a:fillRect/>
          </a:stretch>
        </p:blipFill>
        <p:spPr>
          <a:xfrm>
            <a:off x="7813873" y="7808"/>
            <a:ext cx="658576" cy="1071560"/>
          </a:xfrm>
          <a:prstGeom prst="rect">
            <a:avLst/>
          </a:prstGeom>
          <a:noFill/>
          <a:ln>
            <a:noFill/>
          </a:ln>
        </p:spPr>
      </p:pic>
      <p:pic>
        <p:nvPicPr>
          <p:cNvPr id="236" name="Google Shape;236;p57"/>
          <p:cNvPicPr preferRelativeResize="0"/>
          <p:nvPr/>
        </p:nvPicPr>
        <p:blipFill>
          <a:blip r:embed="rId6">
            <a:alphaModFix/>
          </a:blip>
          <a:stretch>
            <a:fillRect/>
          </a:stretch>
        </p:blipFill>
        <p:spPr>
          <a:xfrm>
            <a:off x="7156501" y="7800"/>
            <a:ext cx="695091" cy="10715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0" name="Shape 240"/>
        <p:cNvGrpSpPr/>
        <p:nvPr/>
      </p:nvGrpSpPr>
      <p:grpSpPr>
        <a:xfrm>
          <a:off x="0" y="0"/>
          <a:ext cx="0" cy="0"/>
          <a:chOff x="0" y="0"/>
          <a:chExt cx="0" cy="0"/>
        </a:xfrm>
      </p:grpSpPr>
      <p:sp>
        <p:nvSpPr>
          <p:cNvPr id="241" name="Google Shape;241;p58"/>
          <p:cNvSpPr txBox="1"/>
          <p:nvPr>
            <p:ph idx="12" type="sldNum"/>
          </p:nvPr>
        </p:nvSpPr>
        <p:spPr>
          <a:xfrm>
            <a:off x="8467445"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42" name="Google Shape;242;p58"/>
          <p:cNvPicPr preferRelativeResize="0"/>
          <p:nvPr/>
        </p:nvPicPr>
        <p:blipFill rotWithShape="1">
          <a:blip r:embed="rId3">
            <a:alphaModFix/>
          </a:blip>
          <a:srcRect b="15454" l="0" r="20318" t="15461"/>
          <a:stretch/>
        </p:blipFill>
        <p:spPr>
          <a:xfrm>
            <a:off x="0" y="2491925"/>
            <a:ext cx="4588498" cy="2651574"/>
          </a:xfrm>
          <a:prstGeom prst="rect">
            <a:avLst/>
          </a:prstGeom>
          <a:noFill/>
          <a:ln>
            <a:noFill/>
          </a:ln>
        </p:spPr>
      </p:pic>
      <p:pic>
        <p:nvPicPr>
          <p:cNvPr id="243" name="Google Shape;243;p58"/>
          <p:cNvPicPr preferRelativeResize="0"/>
          <p:nvPr/>
        </p:nvPicPr>
        <p:blipFill rotWithShape="1">
          <a:blip r:embed="rId4">
            <a:alphaModFix/>
          </a:blip>
          <a:srcRect b="50401" l="52119" r="24969" t="0"/>
          <a:stretch/>
        </p:blipFill>
        <p:spPr>
          <a:xfrm>
            <a:off x="6847550" y="2491925"/>
            <a:ext cx="2296450" cy="2651576"/>
          </a:xfrm>
          <a:prstGeom prst="rect">
            <a:avLst/>
          </a:prstGeom>
          <a:noFill/>
          <a:ln>
            <a:noFill/>
          </a:ln>
        </p:spPr>
      </p:pic>
      <p:pic>
        <p:nvPicPr>
          <p:cNvPr id="244" name="Google Shape;244;p58"/>
          <p:cNvPicPr preferRelativeResize="0"/>
          <p:nvPr/>
        </p:nvPicPr>
        <p:blipFill rotWithShape="1">
          <a:blip r:embed="rId4">
            <a:alphaModFix/>
          </a:blip>
          <a:srcRect b="0" l="77528" r="0" t="50401"/>
          <a:stretch/>
        </p:blipFill>
        <p:spPr>
          <a:xfrm>
            <a:off x="4588500" y="0"/>
            <a:ext cx="2259050" cy="2491926"/>
          </a:xfrm>
          <a:prstGeom prst="rect">
            <a:avLst/>
          </a:prstGeom>
          <a:noFill/>
          <a:ln>
            <a:noFill/>
          </a:ln>
        </p:spPr>
      </p:pic>
      <p:sp>
        <p:nvSpPr>
          <p:cNvPr id="245" name="Google Shape;245;p58"/>
          <p:cNvSpPr txBox="1"/>
          <p:nvPr>
            <p:ph idx="4294967295" type="title"/>
          </p:nvPr>
        </p:nvSpPr>
        <p:spPr>
          <a:xfrm>
            <a:off x="369000" y="365700"/>
            <a:ext cx="3836700" cy="1745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solidFill>
                  <a:schemeClr val="accent2"/>
                </a:solidFill>
              </a:rPr>
              <a:t>Our Client Story : </a:t>
            </a:r>
            <a:r>
              <a:rPr lang="en"/>
              <a:t>MYOB Partnership to </a:t>
            </a:r>
            <a:r>
              <a:rPr lang="en"/>
              <a:t>drive customer-led transformation</a:t>
            </a:r>
            <a:endParaRPr/>
          </a:p>
        </p:txBody>
      </p:sp>
      <p:sp>
        <p:nvSpPr>
          <p:cNvPr id="246" name="Google Shape;246;p58"/>
          <p:cNvSpPr txBox="1"/>
          <p:nvPr>
            <p:ph type="title"/>
          </p:nvPr>
        </p:nvSpPr>
        <p:spPr>
          <a:xfrm>
            <a:off x="7242175" y="365688"/>
            <a:ext cx="1507200" cy="1745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1800"/>
              <a:t>Read the client story </a:t>
            </a:r>
            <a:r>
              <a:rPr lang="en" sz="1800" u="sng">
                <a:solidFill>
                  <a:schemeClr val="accent3"/>
                </a:solidFill>
                <a:hlinkClick r:id="rId5">
                  <a:extLst>
                    <a:ext uri="{A12FA001-AC4F-418D-AE19-62706E023703}">
                      <ahyp:hlinkClr val="tx"/>
                    </a:ext>
                  </a:extLst>
                </a:hlinkClick>
              </a:rPr>
              <a:t>here</a:t>
            </a:r>
            <a:endParaRPr sz="1800">
              <a:solidFill>
                <a:schemeClr val="accent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0" name="Shape 250"/>
        <p:cNvGrpSpPr/>
        <p:nvPr/>
      </p:nvGrpSpPr>
      <p:grpSpPr>
        <a:xfrm>
          <a:off x="0" y="0"/>
          <a:ext cx="0" cy="0"/>
          <a:chOff x="0" y="0"/>
          <a:chExt cx="0" cy="0"/>
        </a:xfrm>
      </p:grpSpPr>
      <p:sp>
        <p:nvSpPr>
          <p:cNvPr id="251" name="Google Shape;251;p59"/>
          <p:cNvSpPr txBox="1"/>
          <p:nvPr>
            <p:ph type="title"/>
          </p:nvPr>
        </p:nvSpPr>
        <p:spPr>
          <a:xfrm>
            <a:off x="369000" y="365700"/>
            <a:ext cx="8406000" cy="572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Interview Process</a:t>
            </a:r>
            <a:endParaRPr/>
          </a:p>
        </p:txBody>
      </p:sp>
      <p:sp>
        <p:nvSpPr>
          <p:cNvPr id="252" name="Google Shape;252;p5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graphicFrame>
        <p:nvGraphicFramePr>
          <p:cNvPr id="253" name="Google Shape;253;p59"/>
          <p:cNvGraphicFramePr/>
          <p:nvPr/>
        </p:nvGraphicFramePr>
        <p:xfrm>
          <a:off x="369003" y="938399"/>
          <a:ext cx="3000000" cy="3000000"/>
        </p:xfrm>
        <a:graphic>
          <a:graphicData uri="http://schemas.openxmlformats.org/drawingml/2006/table">
            <a:tbl>
              <a:tblPr>
                <a:noFill/>
                <a:tableStyleId>{CD0D56FA-BD21-460E-A356-BA914D265A50}</a:tableStyleId>
              </a:tblPr>
              <a:tblGrid>
                <a:gridCol w="1079425"/>
                <a:gridCol w="1574025"/>
                <a:gridCol w="3096975"/>
                <a:gridCol w="2655600"/>
              </a:tblGrid>
              <a:tr h="738825">
                <a:tc>
                  <a:txBody>
                    <a:bodyPr/>
                    <a:lstStyle/>
                    <a:p>
                      <a:pPr indent="0" lvl="0" marL="0" marR="0" rtl="0" algn="l">
                        <a:lnSpc>
                          <a:spcPct val="115000"/>
                        </a:lnSpc>
                        <a:spcBef>
                          <a:spcPts val="0"/>
                        </a:spcBef>
                        <a:spcAft>
                          <a:spcPts val="0"/>
                        </a:spcAft>
                        <a:buClr>
                          <a:srgbClr val="000000"/>
                        </a:buClr>
                        <a:buSzPts val="1100"/>
                        <a:buFont typeface="Arial"/>
                        <a:buNone/>
                      </a:pPr>
                      <a:r>
                        <a:rPr lang="en" sz="1200">
                          <a:solidFill>
                            <a:schemeClr val="dk1"/>
                          </a:solidFill>
                          <a:latin typeface="Inter SemiBold"/>
                          <a:ea typeface="Inter SemiBold"/>
                          <a:cs typeface="Inter SemiBold"/>
                          <a:sym typeface="Inter SemiBold"/>
                        </a:rPr>
                        <a:t>Application</a:t>
                      </a:r>
                      <a:endParaRPr sz="1200">
                        <a:latin typeface="Inter SemiBold"/>
                        <a:ea typeface="Inter SemiBold"/>
                        <a:cs typeface="Inter SemiBold"/>
                        <a:sym typeface="Inter SemiBold"/>
                      </a:endParaRPr>
                    </a:p>
                  </a:txBody>
                  <a:tcPr marT="91425" marB="91425" marR="91425" marL="91425"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chemeClr val="accent3"/>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n" sz="1200">
                          <a:solidFill>
                            <a:schemeClr val="dk1"/>
                          </a:solidFill>
                          <a:latin typeface="Inter SemiBold"/>
                          <a:ea typeface="Inter SemiBold"/>
                          <a:cs typeface="Inter SemiBold"/>
                          <a:sym typeface="Inter SemiBold"/>
                        </a:rPr>
                        <a:t>Recruiter Screen</a:t>
                      </a:r>
                      <a:endParaRPr sz="1200">
                        <a:latin typeface="Inter SemiBold"/>
                        <a:ea typeface="Inter SemiBold"/>
                        <a:cs typeface="Inter SemiBold"/>
                        <a:sym typeface="Inter SemiBold"/>
                      </a:endParaRPr>
                    </a:p>
                  </a:txBody>
                  <a:tcPr marT="91425" marB="91425" marR="91425" marL="91425"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chemeClr val="accent5"/>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n" sz="1200">
                          <a:solidFill>
                            <a:schemeClr val="dk1"/>
                          </a:solidFill>
                          <a:latin typeface="Inter SemiBold"/>
                          <a:ea typeface="Inter SemiBold"/>
                          <a:cs typeface="Inter SemiBold"/>
                          <a:sym typeface="Inter SemiBold"/>
                        </a:rPr>
                        <a:t>2 x </a:t>
                      </a:r>
                      <a:r>
                        <a:rPr lang="en" sz="1200">
                          <a:solidFill>
                            <a:schemeClr val="dk1"/>
                          </a:solidFill>
                          <a:latin typeface="Inter SemiBold"/>
                          <a:ea typeface="Inter SemiBold"/>
                          <a:cs typeface="Inter SemiBold"/>
                          <a:sym typeface="Inter SemiBold"/>
                        </a:rPr>
                        <a:t>Technical Interviews</a:t>
                      </a:r>
                      <a:endParaRPr sz="1200">
                        <a:latin typeface="Inter SemiBold"/>
                        <a:ea typeface="Inter SemiBold"/>
                        <a:cs typeface="Inter SemiBold"/>
                        <a:sym typeface="Inter SemiBold"/>
                      </a:endParaRPr>
                    </a:p>
                  </a:txBody>
                  <a:tcPr marT="91425" marB="91425" marR="91425" marL="91425"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chemeClr val="accent2"/>
                      </a:solidFill>
                      <a:prstDash val="solid"/>
                      <a:round/>
                      <a:headEnd len="sm" w="sm" type="none"/>
                      <a:tailEnd len="sm" w="sm" type="none"/>
                    </a:lnB>
                  </a:tcPr>
                </a:tc>
                <a:tc>
                  <a:txBody>
                    <a:bodyPr/>
                    <a:lstStyle/>
                    <a:p>
                      <a:pPr indent="0" lvl="0" marL="0" marR="0" rtl="0" algn="l">
                        <a:lnSpc>
                          <a:spcPct val="115000"/>
                        </a:lnSpc>
                        <a:spcBef>
                          <a:spcPts val="0"/>
                        </a:spcBef>
                        <a:spcAft>
                          <a:spcPts val="0"/>
                        </a:spcAft>
                        <a:buClr>
                          <a:srgbClr val="000000"/>
                        </a:buClr>
                        <a:buSzPts val="1100"/>
                        <a:buFont typeface="Arial"/>
                        <a:buNone/>
                      </a:pPr>
                      <a:r>
                        <a:rPr lang="en" sz="1200">
                          <a:solidFill>
                            <a:schemeClr val="dk1"/>
                          </a:solidFill>
                          <a:latin typeface="Inter SemiBold"/>
                          <a:ea typeface="Inter SemiBold"/>
                          <a:cs typeface="Inter SemiBold"/>
                          <a:sym typeface="Inter SemiBold"/>
                        </a:rPr>
                        <a:t>Cultural &amp; Leadership Interview</a:t>
                      </a:r>
                      <a:endParaRPr sz="1200">
                        <a:latin typeface="Inter SemiBold"/>
                        <a:ea typeface="Inter SemiBold"/>
                        <a:cs typeface="Inter SemiBold"/>
                        <a:sym typeface="Inter SemiBold"/>
                      </a:endParaRPr>
                    </a:p>
                  </a:txBody>
                  <a:tcPr marT="91425" marB="91425" marR="91425" marL="91425" anchor="ctr">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rgbClr val="FFFFFF">
                          <a:alpha val="0"/>
                        </a:srgbClr>
                      </a:solidFill>
                      <a:prstDash val="solid"/>
                      <a:round/>
                      <a:headEnd len="sm" w="sm" type="none"/>
                      <a:tailEnd len="sm" w="sm" type="none"/>
                    </a:lnT>
                    <a:lnB cap="flat" cmpd="sng" w="38100">
                      <a:solidFill>
                        <a:schemeClr val="accent4"/>
                      </a:solidFill>
                      <a:prstDash val="solid"/>
                      <a:round/>
                      <a:headEnd len="sm" w="sm" type="none"/>
                      <a:tailEnd len="sm" w="sm" type="none"/>
                    </a:lnB>
                  </a:tcPr>
                </a:tc>
              </a:tr>
              <a:tr h="717675">
                <a:tc>
                  <a:txBody>
                    <a:bodyPr/>
                    <a:lstStyle/>
                    <a:p>
                      <a:pPr indent="0" lvl="0" marL="0" rtl="0" algn="l">
                        <a:spcBef>
                          <a:spcPts val="0"/>
                        </a:spcBef>
                        <a:spcAft>
                          <a:spcPts val="0"/>
                        </a:spcAft>
                        <a:buNone/>
                      </a:pPr>
                      <a:r>
                        <a:t/>
                      </a:r>
                      <a:endParaRPr sz="1000">
                        <a:latin typeface="Inter"/>
                        <a:ea typeface="Inter"/>
                        <a:cs typeface="Inter"/>
                        <a:sym typeface="Inter"/>
                      </a:endParaRPr>
                    </a:p>
                  </a:txBody>
                  <a:tcPr marT="137150"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chemeClr val="accent3"/>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c>
                  <a:txBody>
                    <a:bodyPr/>
                    <a:lstStyle/>
                    <a:p>
                      <a:pPr indent="0" lvl="0" marL="0" rtl="0" algn="l">
                        <a:spcBef>
                          <a:spcPts val="0"/>
                        </a:spcBef>
                        <a:spcAft>
                          <a:spcPts val="0"/>
                        </a:spcAft>
                        <a:buNone/>
                      </a:pPr>
                      <a:r>
                        <a:rPr b="1" lang="en" sz="1000">
                          <a:latin typeface="Inter"/>
                          <a:ea typeface="Inter"/>
                          <a:cs typeface="Inter"/>
                          <a:sym typeface="Inter"/>
                        </a:rPr>
                        <a:t>(30 mins)</a:t>
                      </a:r>
                      <a:endParaRPr b="1" sz="1000">
                        <a:latin typeface="Inter"/>
                        <a:ea typeface="Inter"/>
                        <a:cs typeface="Inter"/>
                        <a:sym typeface="Inter"/>
                      </a:endParaRPr>
                    </a:p>
                    <a:p>
                      <a:pPr indent="0" lvl="0" marL="0" rtl="0" algn="l">
                        <a:spcBef>
                          <a:spcPts val="0"/>
                        </a:spcBef>
                        <a:spcAft>
                          <a:spcPts val="0"/>
                        </a:spcAft>
                        <a:buNone/>
                      </a:pPr>
                      <a:r>
                        <a:rPr lang="en" sz="1050">
                          <a:solidFill>
                            <a:srgbClr val="444746"/>
                          </a:solidFill>
                          <a:highlight>
                            <a:srgbClr val="FFFFFF"/>
                          </a:highlight>
                          <a:latin typeface="Roboto"/>
                          <a:ea typeface="Roboto"/>
                          <a:cs typeface="Roboto"/>
                          <a:sym typeface="Roboto"/>
                        </a:rPr>
                        <a:t>2-way conversation to get to know you and for us to answer questions about the role and Thoughtworks</a:t>
                      </a:r>
                      <a:endParaRPr sz="1000">
                        <a:latin typeface="Inter"/>
                        <a:ea typeface="Inter"/>
                        <a:cs typeface="Inter"/>
                        <a:sym typeface="Inter"/>
                      </a:endParaRPr>
                    </a:p>
                    <a:p>
                      <a:pPr indent="0" lvl="0" marL="0" rtl="0" algn="l">
                        <a:spcBef>
                          <a:spcPts val="0"/>
                        </a:spcBef>
                        <a:spcAft>
                          <a:spcPts val="0"/>
                        </a:spcAft>
                        <a:buNone/>
                      </a:pPr>
                      <a:r>
                        <a:t/>
                      </a:r>
                      <a:endParaRPr sz="1000">
                        <a:latin typeface="Inter"/>
                        <a:ea typeface="Inter"/>
                        <a:cs typeface="Inter"/>
                        <a:sym typeface="Inter"/>
                      </a:endParaRPr>
                    </a:p>
                    <a:p>
                      <a:pPr indent="0" lvl="0" marL="0" rtl="0" algn="l">
                        <a:spcBef>
                          <a:spcPts val="0"/>
                        </a:spcBef>
                        <a:spcAft>
                          <a:spcPts val="0"/>
                        </a:spcAft>
                        <a:buNone/>
                      </a:pPr>
                      <a:r>
                        <a:t/>
                      </a:r>
                      <a:endParaRPr sz="1000">
                        <a:latin typeface="Inter"/>
                        <a:ea typeface="Inter"/>
                        <a:cs typeface="Inter"/>
                        <a:sym typeface="Inter"/>
                      </a:endParaRPr>
                    </a:p>
                  </a:txBody>
                  <a:tcPr marT="137150"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chemeClr val="accent5"/>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c>
                  <a:txBody>
                    <a:bodyPr/>
                    <a:lstStyle/>
                    <a:p>
                      <a:pPr indent="0" lvl="0" marL="0" rtl="0" algn="l">
                        <a:lnSpc>
                          <a:spcPct val="110000"/>
                        </a:lnSpc>
                        <a:spcBef>
                          <a:spcPts val="0"/>
                        </a:spcBef>
                        <a:spcAft>
                          <a:spcPts val="0"/>
                        </a:spcAft>
                        <a:buNone/>
                      </a:pPr>
                      <a:r>
                        <a:rPr lang="en" sz="1000">
                          <a:solidFill>
                            <a:schemeClr val="dk1"/>
                          </a:solidFill>
                          <a:latin typeface="Inter"/>
                          <a:ea typeface="Inter"/>
                          <a:cs typeface="Inter"/>
                          <a:sym typeface="Inter"/>
                        </a:rPr>
                        <a:t>There will be </a:t>
                      </a:r>
                      <a:r>
                        <a:rPr b="1" lang="en" sz="1000">
                          <a:solidFill>
                            <a:schemeClr val="dk1"/>
                          </a:solidFill>
                          <a:latin typeface="Inter"/>
                          <a:ea typeface="Inter"/>
                          <a:cs typeface="Inter"/>
                          <a:sym typeface="Inter"/>
                        </a:rPr>
                        <a:t>2 rounds of interviews</a:t>
                      </a:r>
                      <a:r>
                        <a:rPr lang="en" sz="1000">
                          <a:solidFill>
                            <a:schemeClr val="dk1"/>
                          </a:solidFill>
                          <a:latin typeface="Inter"/>
                          <a:ea typeface="Inter"/>
                          <a:cs typeface="Inter"/>
                          <a:sym typeface="Inter"/>
                        </a:rPr>
                        <a:t> tailored to your specific role. These could be traditional interviews, hands-on pairing exercises, role play/case study scenarios etc.</a:t>
                      </a:r>
                      <a:endParaRPr sz="1000">
                        <a:solidFill>
                          <a:schemeClr val="dk1"/>
                        </a:solidFill>
                        <a:latin typeface="Inter"/>
                        <a:ea typeface="Inter"/>
                        <a:cs typeface="Inter"/>
                        <a:sym typeface="Inter"/>
                      </a:endParaRPr>
                    </a:p>
                    <a:p>
                      <a:pPr indent="0" lvl="0" marL="0" rtl="0" algn="l">
                        <a:lnSpc>
                          <a:spcPct val="110000"/>
                        </a:lnSpc>
                        <a:spcBef>
                          <a:spcPts val="0"/>
                        </a:spcBef>
                        <a:spcAft>
                          <a:spcPts val="0"/>
                        </a:spcAft>
                        <a:buNone/>
                      </a:pPr>
                      <a:r>
                        <a:t/>
                      </a:r>
                      <a:endParaRPr i="1" sz="1000">
                        <a:solidFill>
                          <a:schemeClr val="dk1"/>
                        </a:solidFill>
                        <a:latin typeface="Inter"/>
                        <a:ea typeface="Inter"/>
                        <a:cs typeface="Inter"/>
                        <a:sym typeface="Inter"/>
                      </a:endParaRPr>
                    </a:p>
                    <a:p>
                      <a:pPr indent="0" lvl="0" marL="0" rtl="0" algn="l">
                        <a:lnSpc>
                          <a:spcPct val="110000"/>
                        </a:lnSpc>
                        <a:spcBef>
                          <a:spcPts val="0"/>
                        </a:spcBef>
                        <a:spcAft>
                          <a:spcPts val="0"/>
                        </a:spcAft>
                        <a:buNone/>
                      </a:pPr>
                      <a:r>
                        <a:rPr b="1" lang="en" sz="1000">
                          <a:solidFill>
                            <a:schemeClr val="dk1"/>
                          </a:solidFill>
                          <a:latin typeface="Inter"/>
                          <a:ea typeface="Inter"/>
                          <a:cs typeface="Inter"/>
                          <a:sym typeface="Inter"/>
                        </a:rPr>
                        <a:t>Example for Developers</a:t>
                      </a:r>
                      <a:endParaRPr b="1" sz="1000">
                        <a:solidFill>
                          <a:schemeClr val="dk1"/>
                        </a:solidFill>
                        <a:latin typeface="Inter"/>
                        <a:ea typeface="Inter"/>
                        <a:cs typeface="Inter"/>
                        <a:sym typeface="Inter"/>
                      </a:endParaRPr>
                    </a:p>
                    <a:p>
                      <a:pPr indent="0" lvl="0" marL="0" rtl="0" algn="l">
                        <a:lnSpc>
                          <a:spcPct val="110000"/>
                        </a:lnSpc>
                        <a:spcBef>
                          <a:spcPts val="0"/>
                        </a:spcBef>
                        <a:spcAft>
                          <a:spcPts val="0"/>
                        </a:spcAft>
                        <a:buNone/>
                      </a:pPr>
                      <a:r>
                        <a:t/>
                      </a:r>
                      <a:endParaRPr b="1" sz="1000" u="sng">
                        <a:solidFill>
                          <a:schemeClr val="dk1"/>
                        </a:solidFill>
                        <a:latin typeface="Inter"/>
                        <a:ea typeface="Inter"/>
                        <a:cs typeface="Inter"/>
                        <a:sym typeface="Inter"/>
                      </a:endParaRPr>
                    </a:p>
                    <a:p>
                      <a:pPr indent="0" lvl="0" marL="0" rtl="0" algn="l">
                        <a:lnSpc>
                          <a:spcPct val="110000"/>
                        </a:lnSpc>
                        <a:spcBef>
                          <a:spcPts val="0"/>
                        </a:spcBef>
                        <a:spcAft>
                          <a:spcPts val="0"/>
                        </a:spcAft>
                        <a:buClr>
                          <a:schemeClr val="dk1"/>
                        </a:buClr>
                        <a:buSzPts val="1100"/>
                        <a:buFont typeface="Arial"/>
                        <a:buNone/>
                      </a:pPr>
                      <a:r>
                        <a:rPr b="1" lang="en" sz="1000">
                          <a:solidFill>
                            <a:schemeClr val="dk1"/>
                          </a:solidFill>
                          <a:latin typeface="Inter"/>
                          <a:ea typeface="Inter"/>
                          <a:cs typeface="Inter"/>
                          <a:sym typeface="Inter"/>
                        </a:rPr>
                        <a:t>Pair programming Interview (90 mins)</a:t>
                      </a:r>
                      <a:endParaRPr b="1" sz="1000">
                        <a:solidFill>
                          <a:schemeClr val="dk1"/>
                        </a:solidFill>
                        <a:latin typeface="Inter"/>
                        <a:ea typeface="Inter"/>
                        <a:cs typeface="Inter"/>
                        <a:sym typeface="Inter"/>
                      </a:endParaRPr>
                    </a:p>
                    <a:p>
                      <a:pPr indent="0" lvl="0" marL="0" rtl="0" algn="l">
                        <a:lnSpc>
                          <a:spcPct val="110000"/>
                        </a:lnSpc>
                        <a:spcBef>
                          <a:spcPts val="0"/>
                        </a:spcBef>
                        <a:spcAft>
                          <a:spcPts val="0"/>
                        </a:spcAft>
                        <a:buClr>
                          <a:schemeClr val="dk1"/>
                        </a:buClr>
                        <a:buSzPts val="1100"/>
                        <a:buFont typeface="Arial"/>
                        <a:buNone/>
                      </a:pPr>
                      <a:r>
                        <a:rPr lang="en" sz="1000">
                          <a:solidFill>
                            <a:schemeClr val="dk1"/>
                          </a:solidFill>
                          <a:latin typeface="Inter"/>
                          <a:ea typeface="Inter"/>
                          <a:cs typeface="Inter"/>
                          <a:sym typeface="Inter"/>
                        </a:rPr>
                        <a:t>This is a </a:t>
                      </a:r>
                      <a:r>
                        <a:rPr b="1" lang="en" sz="1000">
                          <a:solidFill>
                            <a:schemeClr val="dk1"/>
                          </a:solidFill>
                          <a:latin typeface="Inter"/>
                          <a:ea typeface="Inter"/>
                          <a:cs typeface="Inter"/>
                          <a:sym typeface="Inter"/>
                        </a:rPr>
                        <a:t>hands-on coding</a:t>
                      </a:r>
                      <a:r>
                        <a:rPr lang="en" sz="1000">
                          <a:solidFill>
                            <a:schemeClr val="dk1"/>
                          </a:solidFill>
                          <a:latin typeface="Inter"/>
                          <a:ea typeface="Inter"/>
                          <a:cs typeface="Inter"/>
                          <a:sym typeface="Inter"/>
                        </a:rPr>
                        <a:t> round with Thoughtworks Developers - we'll give you code to review in advance in your chosen language.</a:t>
                      </a:r>
                      <a:endParaRPr sz="1000">
                        <a:solidFill>
                          <a:schemeClr val="dk1"/>
                        </a:solidFill>
                        <a:latin typeface="Inter"/>
                        <a:ea typeface="Inter"/>
                        <a:cs typeface="Inter"/>
                        <a:sym typeface="Inter"/>
                      </a:endParaRPr>
                    </a:p>
                    <a:p>
                      <a:pPr indent="0" lvl="0" marL="0" rtl="0" algn="l">
                        <a:lnSpc>
                          <a:spcPct val="110000"/>
                        </a:lnSpc>
                        <a:spcBef>
                          <a:spcPts val="0"/>
                        </a:spcBef>
                        <a:spcAft>
                          <a:spcPts val="0"/>
                        </a:spcAft>
                        <a:buClr>
                          <a:schemeClr val="dk1"/>
                        </a:buClr>
                        <a:buSzPts val="1100"/>
                        <a:buFont typeface="Arial"/>
                        <a:buNone/>
                      </a:pPr>
                      <a:r>
                        <a:t/>
                      </a:r>
                      <a:endParaRPr b="1" sz="1000">
                        <a:solidFill>
                          <a:schemeClr val="dk1"/>
                        </a:solidFill>
                        <a:latin typeface="Inter"/>
                        <a:ea typeface="Inter"/>
                        <a:cs typeface="Inter"/>
                        <a:sym typeface="Inter"/>
                      </a:endParaRPr>
                    </a:p>
                    <a:p>
                      <a:pPr indent="0" lvl="0" marL="0" rtl="0" algn="l">
                        <a:lnSpc>
                          <a:spcPct val="110000"/>
                        </a:lnSpc>
                        <a:spcBef>
                          <a:spcPts val="0"/>
                        </a:spcBef>
                        <a:spcAft>
                          <a:spcPts val="0"/>
                        </a:spcAft>
                        <a:buClr>
                          <a:schemeClr val="dk1"/>
                        </a:buClr>
                        <a:buSzPts val="1100"/>
                        <a:buFont typeface="Arial"/>
                        <a:buNone/>
                      </a:pPr>
                      <a:r>
                        <a:rPr b="1" lang="en" sz="1000">
                          <a:solidFill>
                            <a:schemeClr val="dk1"/>
                          </a:solidFill>
                          <a:latin typeface="Inter"/>
                          <a:ea typeface="Inter"/>
                          <a:cs typeface="Inter"/>
                          <a:sym typeface="Inter"/>
                        </a:rPr>
                        <a:t>Technical Interview (90 mins)</a:t>
                      </a:r>
                      <a:endParaRPr b="1" sz="1000">
                        <a:solidFill>
                          <a:schemeClr val="dk1"/>
                        </a:solidFill>
                        <a:latin typeface="Inter"/>
                        <a:ea typeface="Inter"/>
                        <a:cs typeface="Inter"/>
                        <a:sym typeface="Inter"/>
                      </a:endParaRPr>
                    </a:p>
                    <a:p>
                      <a:pPr indent="0" lvl="0" marL="0" rtl="0" algn="l">
                        <a:lnSpc>
                          <a:spcPct val="110000"/>
                        </a:lnSpc>
                        <a:spcBef>
                          <a:spcPts val="0"/>
                        </a:spcBef>
                        <a:spcAft>
                          <a:spcPts val="0"/>
                        </a:spcAft>
                        <a:buClr>
                          <a:schemeClr val="dk1"/>
                        </a:buClr>
                        <a:buSzPts val="1100"/>
                        <a:buFont typeface="Arial"/>
                        <a:buNone/>
                      </a:pPr>
                      <a:r>
                        <a:rPr lang="en" sz="1000">
                          <a:solidFill>
                            <a:schemeClr val="dk1"/>
                          </a:solidFill>
                          <a:latin typeface="Inter"/>
                          <a:ea typeface="Inter"/>
                          <a:cs typeface="Inter"/>
                          <a:sym typeface="Inter"/>
                        </a:rPr>
                        <a:t>This is a more </a:t>
                      </a:r>
                      <a:r>
                        <a:rPr b="1" lang="en" sz="1000">
                          <a:solidFill>
                            <a:schemeClr val="dk1"/>
                          </a:solidFill>
                          <a:latin typeface="Inter"/>
                          <a:ea typeface="Inter"/>
                          <a:cs typeface="Inter"/>
                          <a:sym typeface="Inter"/>
                        </a:rPr>
                        <a:t>conversational &amp; diagram/ flow design focused</a:t>
                      </a:r>
                      <a:r>
                        <a:rPr lang="en" sz="1000">
                          <a:solidFill>
                            <a:schemeClr val="dk1"/>
                          </a:solidFill>
                          <a:latin typeface="Inter"/>
                          <a:ea typeface="Inter"/>
                          <a:cs typeface="Inter"/>
                          <a:sym typeface="Inter"/>
                        </a:rPr>
                        <a:t> interview round. No more hands-on! </a:t>
                      </a:r>
                      <a:endParaRPr sz="1000">
                        <a:solidFill>
                          <a:schemeClr val="dk1"/>
                        </a:solidFill>
                        <a:latin typeface="Inter"/>
                        <a:ea typeface="Inter"/>
                        <a:cs typeface="Inter"/>
                        <a:sym typeface="Inter"/>
                      </a:endParaRPr>
                    </a:p>
                    <a:p>
                      <a:pPr indent="0" lvl="0" marL="0" rtl="0" algn="l">
                        <a:lnSpc>
                          <a:spcPct val="110000"/>
                        </a:lnSpc>
                        <a:spcBef>
                          <a:spcPts val="0"/>
                        </a:spcBef>
                        <a:spcAft>
                          <a:spcPts val="0"/>
                        </a:spcAft>
                        <a:buClr>
                          <a:schemeClr val="dk1"/>
                        </a:buClr>
                        <a:buSzPts val="1100"/>
                        <a:buFont typeface="Arial"/>
                        <a:buNone/>
                      </a:pPr>
                      <a:r>
                        <a:t/>
                      </a:r>
                      <a:endParaRPr b="1" sz="1000">
                        <a:solidFill>
                          <a:schemeClr val="dk1"/>
                        </a:solidFill>
                        <a:latin typeface="Inter"/>
                        <a:ea typeface="Inter"/>
                        <a:cs typeface="Inter"/>
                        <a:sym typeface="Inter"/>
                      </a:endParaRPr>
                    </a:p>
                    <a:p>
                      <a:pPr indent="0" lvl="0" marL="0" rtl="0" algn="l">
                        <a:lnSpc>
                          <a:spcPct val="110000"/>
                        </a:lnSpc>
                        <a:spcBef>
                          <a:spcPts val="0"/>
                        </a:spcBef>
                        <a:spcAft>
                          <a:spcPts val="0"/>
                        </a:spcAft>
                        <a:buClr>
                          <a:schemeClr val="dk1"/>
                        </a:buClr>
                        <a:buSzPts val="1100"/>
                        <a:buFont typeface="Arial"/>
                        <a:buNone/>
                      </a:pPr>
                      <a:r>
                        <a:t/>
                      </a:r>
                      <a:endParaRPr b="1" sz="1000">
                        <a:solidFill>
                          <a:schemeClr val="dk1"/>
                        </a:solidFill>
                        <a:latin typeface="Inter"/>
                        <a:ea typeface="Inter"/>
                        <a:cs typeface="Inter"/>
                        <a:sym typeface="Inter"/>
                      </a:endParaRPr>
                    </a:p>
                    <a:p>
                      <a:pPr indent="0" lvl="0" marL="0" rtl="0" algn="l">
                        <a:lnSpc>
                          <a:spcPct val="110000"/>
                        </a:lnSpc>
                        <a:spcBef>
                          <a:spcPts val="0"/>
                        </a:spcBef>
                        <a:spcAft>
                          <a:spcPts val="0"/>
                        </a:spcAft>
                        <a:buClr>
                          <a:schemeClr val="dk1"/>
                        </a:buClr>
                        <a:buSzPts val="1100"/>
                        <a:buFont typeface="Arial"/>
                        <a:buNone/>
                      </a:pPr>
                      <a:r>
                        <a:t/>
                      </a:r>
                      <a:endParaRPr b="1" i="1" sz="1000">
                        <a:solidFill>
                          <a:schemeClr val="dk1"/>
                        </a:solidFill>
                        <a:latin typeface="Inter"/>
                        <a:ea typeface="Inter"/>
                        <a:cs typeface="Inter"/>
                        <a:sym typeface="Inter"/>
                      </a:endParaRPr>
                    </a:p>
                  </a:txBody>
                  <a:tcPr marT="137150"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chemeClr val="accent2"/>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000">
                          <a:solidFill>
                            <a:schemeClr val="dk1"/>
                          </a:solidFill>
                          <a:latin typeface="Inter"/>
                          <a:ea typeface="Inter"/>
                          <a:cs typeface="Inter"/>
                          <a:sym typeface="Inter"/>
                        </a:rPr>
                        <a:t>(90 mins)</a:t>
                      </a:r>
                      <a:endParaRPr b="1" sz="1000">
                        <a:solidFill>
                          <a:schemeClr val="dk1"/>
                        </a:solidFill>
                        <a:latin typeface="Inter"/>
                        <a:ea typeface="Inter"/>
                        <a:cs typeface="Inter"/>
                        <a:sym typeface="Inter"/>
                      </a:endParaRPr>
                    </a:p>
                    <a:p>
                      <a:pPr indent="0" lvl="0" marL="0" rtl="0" algn="l">
                        <a:lnSpc>
                          <a:spcPct val="115000"/>
                        </a:lnSpc>
                        <a:spcBef>
                          <a:spcPts val="0"/>
                        </a:spcBef>
                        <a:spcAft>
                          <a:spcPts val="0"/>
                        </a:spcAft>
                        <a:buClr>
                          <a:schemeClr val="dk1"/>
                        </a:buClr>
                        <a:buSzPts val="1100"/>
                        <a:buFont typeface="Arial"/>
                        <a:buNone/>
                      </a:pPr>
                      <a:r>
                        <a:rPr lang="en" sz="1000">
                          <a:solidFill>
                            <a:schemeClr val="dk1"/>
                          </a:solidFill>
                          <a:latin typeface="Inter"/>
                          <a:ea typeface="Inter"/>
                          <a:cs typeface="Inter"/>
                          <a:sym typeface="Inter"/>
                        </a:rPr>
                        <a:t>We will dive deeper into how you and Thoughtworks match</a:t>
                      </a:r>
                      <a:r>
                        <a:rPr b="1" lang="en" sz="1000">
                          <a:solidFill>
                            <a:schemeClr val="dk1"/>
                          </a:solidFill>
                          <a:latin typeface="Inter"/>
                          <a:ea typeface="Inter"/>
                          <a:cs typeface="Inter"/>
                          <a:sym typeface="Inter"/>
                        </a:rPr>
                        <a:t> beyond the technical aspects of your role</a:t>
                      </a:r>
                      <a:r>
                        <a:rPr lang="en" sz="1000">
                          <a:solidFill>
                            <a:schemeClr val="dk1"/>
                          </a:solidFill>
                          <a:latin typeface="Inter"/>
                          <a:ea typeface="Inter"/>
                          <a:cs typeface="Inter"/>
                          <a:sym typeface="Inter"/>
                        </a:rPr>
                        <a:t>. </a:t>
                      </a:r>
                      <a:endParaRPr sz="1000">
                        <a:solidFill>
                          <a:schemeClr val="dk1"/>
                        </a:solidFill>
                        <a:latin typeface="Inter"/>
                        <a:ea typeface="Inter"/>
                        <a:cs typeface="Inter"/>
                        <a:sym typeface="Inter"/>
                      </a:endParaRPr>
                    </a:p>
                    <a:p>
                      <a:pPr indent="0" lvl="0" marL="0" rtl="0" algn="l">
                        <a:lnSpc>
                          <a:spcPct val="115000"/>
                        </a:lnSpc>
                        <a:spcBef>
                          <a:spcPts val="0"/>
                        </a:spcBef>
                        <a:spcAft>
                          <a:spcPts val="0"/>
                        </a:spcAft>
                        <a:buClr>
                          <a:schemeClr val="dk1"/>
                        </a:buClr>
                        <a:buSzPts val="1100"/>
                        <a:buFont typeface="Arial"/>
                        <a:buNone/>
                      </a:pPr>
                      <a:r>
                        <a:t/>
                      </a:r>
                      <a:endParaRPr sz="1000">
                        <a:solidFill>
                          <a:schemeClr val="dk1"/>
                        </a:solidFill>
                        <a:latin typeface="Inter"/>
                        <a:ea typeface="Inter"/>
                        <a:cs typeface="Inter"/>
                        <a:sym typeface="Inter"/>
                      </a:endParaRPr>
                    </a:p>
                    <a:p>
                      <a:pPr indent="0" lvl="0" marL="0" rtl="0" algn="l">
                        <a:lnSpc>
                          <a:spcPct val="115000"/>
                        </a:lnSpc>
                        <a:spcBef>
                          <a:spcPts val="0"/>
                        </a:spcBef>
                        <a:spcAft>
                          <a:spcPts val="0"/>
                        </a:spcAft>
                        <a:buClr>
                          <a:schemeClr val="dk1"/>
                        </a:buClr>
                        <a:buSzPts val="1100"/>
                        <a:buFont typeface="Arial"/>
                        <a:buNone/>
                      </a:pPr>
                      <a:r>
                        <a:rPr lang="en" sz="1000">
                          <a:solidFill>
                            <a:schemeClr val="dk1"/>
                          </a:solidFill>
                          <a:latin typeface="Inter"/>
                          <a:ea typeface="Inter"/>
                          <a:cs typeface="Inter"/>
                          <a:sym typeface="Inter"/>
                        </a:rPr>
                        <a:t>There will be </a:t>
                      </a:r>
                      <a:r>
                        <a:rPr b="1" lang="en" sz="1000">
                          <a:solidFill>
                            <a:schemeClr val="dk1"/>
                          </a:solidFill>
                          <a:latin typeface="Inter"/>
                          <a:ea typeface="Inter"/>
                          <a:cs typeface="Inter"/>
                          <a:sym typeface="Inter"/>
                        </a:rPr>
                        <a:t>culture cards </a:t>
                      </a:r>
                      <a:r>
                        <a:rPr lang="en" sz="1000">
                          <a:solidFill>
                            <a:schemeClr val="dk1"/>
                          </a:solidFill>
                          <a:latin typeface="Inter"/>
                          <a:ea typeface="Inter"/>
                          <a:cs typeface="Inter"/>
                          <a:sym typeface="Inter"/>
                        </a:rPr>
                        <a:t>to guide the conversation around your openness and experience towards collaboration, cultivation and social change.</a:t>
                      </a:r>
                      <a:endParaRPr sz="1000">
                        <a:solidFill>
                          <a:schemeClr val="dk1"/>
                        </a:solidFill>
                        <a:latin typeface="Inter"/>
                        <a:ea typeface="Inter"/>
                        <a:cs typeface="Inter"/>
                        <a:sym typeface="Inter"/>
                      </a:endParaRPr>
                    </a:p>
                    <a:p>
                      <a:pPr indent="0" lvl="0" marL="0" rtl="0" algn="l">
                        <a:lnSpc>
                          <a:spcPct val="115000"/>
                        </a:lnSpc>
                        <a:spcBef>
                          <a:spcPts val="0"/>
                        </a:spcBef>
                        <a:spcAft>
                          <a:spcPts val="0"/>
                        </a:spcAft>
                        <a:buNone/>
                      </a:pPr>
                      <a:r>
                        <a:t/>
                      </a:r>
                      <a:endParaRPr sz="1000">
                        <a:solidFill>
                          <a:schemeClr val="dk1"/>
                        </a:solidFill>
                        <a:latin typeface="Inter"/>
                        <a:ea typeface="Inter"/>
                        <a:cs typeface="Inter"/>
                        <a:sym typeface="Inter"/>
                      </a:endParaRPr>
                    </a:p>
                    <a:p>
                      <a:pPr indent="0" lvl="0" marL="0" rtl="0" algn="l">
                        <a:lnSpc>
                          <a:spcPct val="115000"/>
                        </a:lnSpc>
                        <a:spcBef>
                          <a:spcPts val="0"/>
                        </a:spcBef>
                        <a:spcAft>
                          <a:spcPts val="0"/>
                        </a:spcAft>
                        <a:buClr>
                          <a:schemeClr val="dk1"/>
                        </a:buClr>
                        <a:buSzPts val="1100"/>
                        <a:buFont typeface="Arial"/>
                        <a:buNone/>
                      </a:pPr>
                      <a:r>
                        <a:rPr lang="en" sz="1000">
                          <a:solidFill>
                            <a:schemeClr val="dk1"/>
                          </a:solidFill>
                          <a:latin typeface="Inter"/>
                          <a:ea typeface="Inter"/>
                          <a:cs typeface="Inter"/>
                          <a:sym typeface="Inter"/>
                        </a:rPr>
                        <a:t>We’ll also explore your </a:t>
                      </a:r>
                      <a:r>
                        <a:rPr b="1" lang="en" sz="1000">
                          <a:solidFill>
                            <a:schemeClr val="dk1"/>
                          </a:solidFill>
                          <a:latin typeface="Inter"/>
                          <a:ea typeface="Inter"/>
                          <a:cs typeface="Inter"/>
                          <a:sym typeface="Inter"/>
                        </a:rPr>
                        <a:t>leadership skills and career aspirations</a:t>
                      </a:r>
                      <a:r>
                        <a:rPr lang="en" sz="1000">
                          <a:solidFill>
                            <a:schemeClr val="dk1"/>
                          </a:solidFill>
                          <a:latin typeface="Inter"/>
                          <a:ea typeface="Inter"/>
                          <a:cs typeface="Inter"/>
                          <a:sym typeface="Inter"/>
                        </a:rPr>
                        <a:t> to determine the support you need to be successful at your job at Thoughtworks.</a:t>
                      </a:r>
                      <a:endParaRPr sz="1000">
                        <a:solidFill>
                          <a:schemeClr val="dk1"/>
                        </a:solidFill>
                        <a:latin typeface="Inter"/>
                        <a:ea typeface="Inter"/>
                        <a:cs typeface="Inter"/>
                        <a:sym typeface="Inter"/>
                      </a:endParaRPr>
                    </a:p>
                    <a:p>
                      <a:pPr indent="0" lvl="0" marL="0" rtl="0" algn="l">
                        <a:lnSpc>
                          <a:spcPct val="115000"/>
                        </a:lnSpc>
                        <a:spcBef>
                          <a:spcPts val="0"/>
                        </a:spcBef>
                        <a:spcAft>
                          <a:spcPts val="0"/>
                        </a:spcAft>
                        <a:buClr>
                          <a:schemeClr val="dk1"/>
                        </a:buClr>
                        <a:buSzPts val="1100"/>
                        <a:buFont typeface="Arial"/>
                        <a:buNone/>
                      </a:pPr>
                      <a:r>
                        <a:rPr lang="en" sz="1000">
                          <a:solidFill>
                            <a:schemeClr val="dk1"/>
                          </a:solidFill>
                          <a:latin typeface="Inter"/>
                          <a:ea typeface="Inter"/>
                          <a:cs typeface="Inter"/>
                          <a:sym typeface="Inter"/>
                        </a:rPr>
                        <a:t> </a:t>
                      </a:r>
                      <a:endParaRPr sz="1000">
                        <a:solidFill>
                          <a:schemeClr val="dk1"/>
                        </a:solidFill>
                        <a:latin typeface="Inter"/>
                        <a:ea typeface="Inter"/>
                        <a:cs typeface="Inter"/>
                        <a:sym typeface="Inter"/>
                      </a:endParaRPr>
                    </a:p>
                    <a:p>
                      <a:pPr indent="0" lvl="0" marL="0" rtl="0" algn="l">
                        <a:lnSpc>
                          <a:spcPct val="115000"/>
                        </a:lnSpc>
                        <a:spcBef>
                          <a:spcPts val="0"/>
                        </a:spcBef>
                        <a:spcAft>
                          <a:spcPts val="0"/>
                        </a:spcAft>
                        <a:buNone/>
                      </a:pPr>
                      <a:r>
                        <a:t/>
                      </a:r>
                      <a:endParaRPr sz="1000">
                        <a:solidFill>
                          <a:schemeClr val="dk1"/>
                        </a:solidFill>
                        <a:latin typeface="Inter"/>
                        <a:ea typeface="Inter"/>
                        <a:cs typeface="Inter"/>
                        <a:sym typeface="Inter"/>
                      </a:endParaRPr>
                    </a:p>
                  </a:txBody>
                  <a:tcPr marT="137150" marB="91425" marR="91425" marL="91425">
                    <a:lnL cap="flat" cmpd="sng" w="38100">
                      <a:solidFill>
                        <a:srgbClr val="FFFFFF">
                          <a:alpha val="0"/>
                        </a:srgbClr>
                      </a:solidFill>
                      <a:prstDash val="solid"/>
                      <a:round/>
                      <a:headEnd len="sm" w="sm" type="none"/>
                      <a:tailEnd len="sm" w="sm" type="none"/>
                    </a:lnL>
                    <a:lnR cap="flat" cmpd="sng" w="38100">
                      <a:solidFill>
                        <a:srgbClr val="FFFFFF">
                          <a:alpha val="0"/>
                        </a:srgbClr>
                      </a:solidFill>
                      <a:prstDash val="solid"/>
                      <a:round/>
                      <a:headEnd len="sm" w="sm" type="none"/>
                      <a:tailEnd len="sm" w="sm" type="none"/>
                    </a:lnR>
                    <a:lnT cap="flat" cmpd="sng" w="38100">
                      <a:solidFill>
                        <a:schemeClr val="accent4"/>
                      </a:solidFill>
                      <a:prstDash val="solid"/>
                      <a:round/>
                      <a:headEnd len="sm" w="sm" type="none"/>
                      <a:tailEnd len="sm" w="sm" type="none"/>
                    </a:lnT>
                    <a:lnB cap="flat" cmpd="sng" w="38100">
                      <a:solidFill>
                        <a:srgbClr val="FFFFFF">
                          <a:alpha val="0"/>
                        </a:srgbClr>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6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59" name="Google Shape;259;p60"/>
          <p:cNvSpPr txBox="1"/>
          <p:nvPr>
            <p:ph idx="4294967295" type="title"/>
          </p:nvPr>
        </p:nvSpPr>
        <p:spPr>
          <a:xfrm>
            <a:off x="369000" y="365700"/>
            <a:ext cx="3455700" cy="1346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Interview</a:t>
            </a:r>
            <a:endParaRPr/>
          </a:p>
          <a:p>
            <a:pPr indent="0" lvl="0" marL="0" rtl="0" algn="l">
              <a:spcBef>
                <a:spcPts val="0"/>
              </a:spcBef>
              <a:spcAft>
                <a:spcPts val="0"/>
              </a:spcAft>
              <a:buNone/>
            </a:pPr>
            <a:r>
              <a:rPr lang="en"/>
              <a:t>Best Practices</a:t>
            </a:r>
            <a:endParaRPr/>
          </a:p>
        </p:txBody>
      </p:sp>
      <p:sp>
        <p:nvSpPr>
          <p:cNvPr id="260" name="Google Shape;260;p60"/>
          <p:cNvSpPr/>
          <p:nvPr/>
        </p:nvSpPr>
        <p:spPr>
          <a:xfrm>
            <a:off x="4891225" y="1026843"/>
            <a:ext cx="4253100" cy="1035900"/>
          </a:xfrm>
          <a:prstGeom prst="rect">
            <a:avLst/>
          </a:prstGeom>
          <a:solidFill>
            <a:schemeClr val="lt2"/>
          </a:solidFill>
          <a:ln>
            <a:noFill/>
          </a:ln>
        </p:spPr>
        <p:txBody>
          <a:bodyPr anchorCtr="0" anchor="ctr" bIns="91425" lIns="274300" spcFirstLastPara="1" rIns="274300" wrap="square" tIns="91425">
            <a:noAutofit/>
          </a:bodyPr>
          <a:lstStyle/>
          <a:p>
            <a:pPr indent="0" lvl="0" marL="0" rtl="0" algn="l">
              <a:lnSpc>
                <a:spcPct val="115000"/>
              </a:lnSpc>
              <a:spcBef>
                <a:spcPts val="0"/>
              </a:spcBef>
              <a:spcAft>
                <a:spcPts val="0"/>
              </a:spcAft>
              <a:buNone/>
            </a:pPr>
            <a:r>
              <a:rPr b="1" lang="en" sz="1100">
                <a:solidFill>
                  <a:schemeClr val="dk1"/>
                </a:solidFill>
                <a:latin typeface="Inter"/>
                <a:ea typeface="Inter"/>
                <a:cs typeface="Inter"/>
                <a:sym typeface="Inter"/>
              </a:rPr>
              <a:t>Interview preparation is crucial</a:t>
            </a:r>
            <a:r>
              <a:rPr lang="en" sz="1100">
                <a:solidFill>
                  <a:schemeClr val="dk1"/>
                </a:solidFill>
                <a:latin typeface="Inter"/>
                <a:ea typeface="Inter"/>
                <a:cs typeface="Inter"/>
                <a:sym typeface="Inter"/>
              </a:rPr>
              <a:t>. Be sure to carefully read the detailed instructions provided in each confirmation email.</a:t>
            </a:r>
            <a:endParaRPr sz="1100">
              <a:solidFill>
                <a:schemeClr val="dk1"/>
              </a:solidFill>
              <a:latin typeface="Inter"/>
              <a:ea typeface="Inter"/>
              <a:cs typeface="Inter"/>
              <a:sym typeface="Inter"/>
            </a:endParaRPr>
          </a:p>
        </p:txBody>
      </p:sp>
      <p:sp>
        <p:nvSpPr>
          <p:cNvPr id="261" name="Google Shape;261;p60"/>
          <p:cNvSpPr/>
          <p:nvPr/>
        </p:nvSpPr>
        <p:spPr>
          <a:xfrm>
            <a:off x="4040642" y="1026843"/>
            <a:ext cx="850800" cy="1035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60"/>
          <p:cNvSpPr/>
          <p:nvPr/>
        </p:nvSpPr>
        <p:spPr>
          <a:xfrm>
            <a:off x="4040475" y="2053598"/>
            <a:ext cx="850800" cy="1035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60"/>
          <p:cNvSpPr/>
          <p:nvPr/>
        </p:nvSpPr>
        <p:spPr>
          <a:xfrm>
            <a:off x="4040475" y="3080574"/>
            <a:ext cx="850800" cy="103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60"/>
          <p:cNvSpPr/>
          <p:nvPr/>
        </p:nvSpPr>
        <p:spPr>
          <a:xfrm>
            <a:off x="4891057" y="2053586"/>
            <a:ext cx="4253100" cy="1035900"/>
          </a:xfrm>
          <a:prstGeom prst="rect">
            <a:avLst/>
          </a:prstGeom>
          <a:noFill/>
          <a:ln>
            <a:noFill/>
          </a:ln>
        </p:spPr>
        <p:txBody>
          <a:bodyPr anchorCtr="0" anchor="ctr" bIns="91425" lIns="274300" spcFirstLastPara="1" rIns="274300" wrap="square" tIns="91425">
            <a:noAutofit/>
          </a:bodyPr>
          <a:lstStyle/>
          <a:p>
            <a:pPr indent="0" lvl="0" marL="0" rtl="0" algn="l">
              <a:lnSpc>
                <a:spcPct val="100000"/>
              </a:lnSpc>
              <a:spcBef>
                <a:spcPts val="0"/>
              </a:spcBef>
              <a:spcAft>
                <a:spcPts val="1200"/>
              </a:spcAft>
              <a:buClr>
                <a:schemeClr val="dk1"/>
              </a:buClr>
              <a:buSzPts val="1100"/>
              <a:buFont typeface="Arial"/>
              <a:buNone/>
            </a:pPr>
            <a:r>
              <a:rPr b="1" lang="en" sz="1100">
                <a:solidFill>
                  <a:schemeClr val="dk1"/>
                </a:solidFill>
                <a:latin typeface="Inter"/>
                <a:ea typeface="Inter"/>
                <a:cs typeface="Inter"/>
                <a:sym typeface="Inter"/>
              </a:rPr>
              <a:t>Be</a:t>
            </a:r>
            <a:r>
              <a:rPr b="1" lang="en" sz="1100">
                <a:solidFill>
                  <a:schemeClr val="dk1"/>
                </a:solidFill>
                <a:latin typeface="Inter"/>
                <a:ea typeface="Inter"/>
                <a:cs typeface="Inter"/>
                <a:sym typeface="Inter"/>
              </a:rPr>
              <a:t> punctual</a:t>
            </a:r>
            <a:r>
              <a:rPr lang="en" sz="1100">
                <a:solidFill>
                  <a:schemeClr val="dk1"/>
                </a:solidFill>
                <a:latin typeface="Inter"/>
                <a:ea typeface="Inter"/>
                <a:cs typeface="Inter"/>
                <a:sym typeface="Inter"/>
              </a:rPr>
              <a:t> to interviews. </a:t>
            </a:r>
            <a:r>
              <a:rPr lang="en" sz="1100">
                <a:solidFill>
                  <a:schemeClr val="dk1"/>
                </a:solidFill>
                <a:latin typeface="Inter"/>
                <a:ea typeface="Inter"/>
                <a:cs typeface="Inter"/>
                <a:sym typeface="Inter"/>
              </a:rPr>
              <a:t>Ensure you are in a </a:t>
            </a:r>
            <a:r>
              <a:rPr b="1" lang="en" sz="1100">
                <a:solidFill>
                  <a:schemeClr val="dk1"/>
                </a:solidFill>
                <a:latin typeface="Inter"/>
                <a:ea typeface="Inter"/>
                <a:cs typeface="Inter"/>
                <a:sym typeface="Inter"/>
              </a:rPr>
              <a:t>comfortable, quiet, and conducive environment</a:t>
            </a:r>
            <a:r>
              <a:rPr lang="en" sz="1100">
                <a:solidFill>
                  <a:schemeClr val="dk1"/>
                </a:solidFill>
                <a:latin typeface="Inter"/>
                <a:ea typeface="Inter"/>
                <a:cs typeface="Inter"/>
                <a:sym typeface="Inter"/>
              </a:rPr>
              <a:t> to excel in the interview.</a:t>
            </a:r>
            <a:endParaRPr sz="1000">
              <a:solidFill>
                <a:schemeClr val="dk1"/>
              </a:solidFill>
              <a:latin typeface="Inter"/>
              <a:ea typeface="Inter"/>
              <a:cs typeface="Inter"/>
              <a:sym typeface="Inter"/>
            </a:endParaRPr>
          </a:p>
        </p:txBody>
      </p:sp>
      <p:sp>
        <p:nvSpPr>
          <p:cNvPr id="265" name="Google Shape;265;p60"/>
          <p:cNvSpPr/>
          <p:nvPr/>
        </p:nvSpPr>
        <p:spPr>
          <a:xfrm>
            <a:off x="4891057" y="3080574"/>
            <a:ext cx="4253100" cy="1035900"/>
          </a:xfrm>
          <a:prstGeom prst="rect">
            <a:avLst/>
          </a:prstGeom>
          <a:noFill/>
          <a:ln>
            <a:noFill/>
          </a:ln>
        </p:spPr>
        <p:txBody>
          <a:bodyPr anchorCtr="0" anchor="ctr" bIns="91425" lIns="274300" spcFirstLastPara="1" rIns="274300" wrap="square" tIns="91425">
            <a:noAutofit/>
          </a:bodyPr>
          <a:lstStyle/>
          <a:p>
            <a:pPr indent="0" lvl="0" marL="0" rtl="0" algn="l">
              <a:spcBef>
                <a:spcPts val="0"/>
              </a:spcBef>
              <a:spcAft>
                <a:spcPts val="0"/>
              </a:spcAft>
              <a:buNone/>
            </a:pPr>
            <a:r>
              <a:rPr lang="en" sz="1100">
                <a:latin typeface="Inter"/>
                <a:ea typeface="Inter"/>
                <a:cs typeface="Inter"/>
                <a:sym typeface="Inter"/>
              </a:rPr>
              <a:t>Remember we believe </a:t>
            </a:r>
            <a:r>
              <a:rPr lang="en" sz="1100">
                <a:latin typeface="Inter"/>
                <a:ea typeface="Inter"/>
                <a:cs typeface="Inter"/>
                <a:sym typeface="Inter"/>
              </a:rPr>
              <a:t>interviewing is a </a:t>
            </a:r>
            <a:r>
              <a:rPr b="1" lang="en" sz="1100">
                <a:latin typeface="Inter"/>
                <a:ea typeface="Inter"/>
                <a:cs typeface="Inter"/>
                <a:sym typeface="Inter"/>
              </a:rPr>
              <a:t>two-way</a:t>
            </a:r>
            <a:r>
              <a:rPr lang="en" sz="1100">
                <a:latin typeface="Inter"/>
                <a:ea typeface="Inter"/>
                <a:cs typeface="Inter"/>
                <a:sym typeface="Inter"/>
              </a:rPr>
              <a:t> street</a:t>
            </a:r>
            <a:r>
              <a:rPr lang="en" sz="1100">
                <a:latin typeface="Inter"/>
                <a:ea typeface="Inter"/>
                <a:cs typeface="Inter"/>
                <a:sym typeface="Inter"/>
              </a:rPr>
              <a:t>: Don’t be afraid to </a:t>
            </a:r>
            <a:r>
              <a:rPr lang="en" sz="1100">
                <a:latin typeface="Inter"/>
                <a:ea typeface="Inter"/>
                <a:cs typeface="Inter"/>
                <a:sym typeface="Inter"/>
              </a:rPr>
              <a:t>disagree</a:t>
            </a:r>
            <a:r>
              <a:rPr lang="en" sz="1100">
                <a:latin typeface="Inter"/>
                <a:ea typeface="Inter"/>
                <a:cs typeface="Inter"/>
                <a:sym typeface="Inter"/>
              </a:rPr>
              <a:t> with the interviewer’s thought process! </a:t>
            </a:r>
            <a:r>
              <a:rPr b="1" lang="en" sz="1100">
                <a:latin typeface="Inter"/>
                <a:ea typeface="Inter"/>
                <a:cs typeface="Inter"/>
                <a:sym typeface="Inter"/>
              </a:rPr>
              <a:t>Share your line of thinking </a:t>
            </a:r>
            <a:r>
              <a:rPr lang="en" sz="1100">
                <a:latin typeface="Inter"/>
                <a:ea typeface="Inter"/>
                <a:cs typeface="Inter"/>
                <a:sym typeface="Inter"/>
              </a:rPr>
              <a:t>and </a:t>
            </a:r>
            <a:r>
              <a:rPr b="1" lang="en" sz="1100">
                <a:latin typeface="Inter"/>
                <a:ea typeface="Inter"/>
                <a:cs typeface="Inter"/>
                <a:sym typeface="Inter"/>
              </a:rPr>
              <a:t>don’t be afraid to ask questions</a:t>
            </a:r>
            <a:r>
              <a:rPr lang="en" sz="1100">
                <a:latin typeface="Inter"/>
                <a:ea typeface="Inter"/>
                <a:cs typeface="Inter"/>
                <a:sym typeface="Inter"/>
              </a:rPr>
              <a:t>. Read more </a:t>
            </a:r>
            <a:r>
              <a:rPr i="1" lang="en" sz="1100" u="sng">
                <a:solidFill>
                  <a:schemeClr val="hlink"/>
                </a:solidFill>
                <a:latin typeface="Inter"/>
                <a:ea typeface="Inter"/>
                <a:cs typeface="Inter"/>
                <a:sym typeface="Inter"/>
                <a:hlinkClick r:id="rId3"/>
              </a:rPr>
              <a:t>here</a:t>
            </a:r>
            <a:r>
              <a:rPr lang="en" sz="1100">
                <a:latin typeface="Inter"/>
                <a:ea typeface="Inter"/>
                <a:cs typeface="Inter"/>
                <a:sym typeface="Inter"/>
              </a:rPr>
              <a:t>.</a:t>
            </a:r>
            <a:endParaRPr sz="1100">
              <a:latin typeface="Inter"/>
              <a:ea typeface="Inter"/>
              <a:cs typeface="Inter"/>
              <a:sym typeface="Inter"/>
            </a:endParaRPr>
          </a:p>
        </p:txBody>
      </p:sp>
      <p:sp>
        <p:nvSpPr>
          <p:cNvPr id="266" name="Google Shape;266;p60"/>
          <p:cNvSpPr/>
          <p:nvPr/>
        </p:nvSpPr>
        <p:spPr>
          <a:xfrm>
            <a:off x="4040642" y="111"/>
            <a:ext cx="850800" cy="1035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60"/>
          <p:cNvSpPr/>
          <p:nvPr/>
        </p:nvSpPr>
        <p:spPr>
          <a:xfrm>
            <a:off x="4891225" y="100"/>
            <a:ext cx="4253100" cy="1035900"/>
          </a:xfrm>
          <a:prstGeom prst="rect">
            <a:avLst/>
          </a:prstGeom>
          <a:noFill/>
          <a:ln>
            <a:noFill/>
          </a:ln>
        </p:spPr>
        <p:txBody>
          <a:bodyPr anchorCtr="0" anchor="ctr" bIns="91425" lIns="274300" spcFirstLastPara="1" rIns="274300" wrap="square" tIns="91425">
            <a:noAutofit/>
          </a:bodyPr>
          <a:lstStyle/>
          <a:p>
            <a:pPr indent="0" lvl="0" marL="0" rtl="0" algn="l">
              <a:lnSpc>
                <a:spcPct val="115000"/>
              </a:lnSpc>
              <a:spcBef>
                <a:spcPts val="0"/>
              </a:spcBef>
              <a:spcAft>
                <a:spcPts val="0"/>
              </a:spcAft>
              <a:buClr>
                <a:srgbClr val="000000"/>
              </a:buClr>
              <a:buSzPts val="1100"/>
              <a:buFont typeface="Arial"/>
              <a:buNone/>
            </a:pPr>
            <a:r>
              <a:rPr lang="en" sz="1100">
                <a:latin typeface="Inter"/>
                <a:ea typeface="Inter"/>
                <a:cs typeface="Inter"/>
                <a:sym typeface="Inter"/>
              </a:rPr>
              <a:t>Submit at least </a:t>
            </a:r>
            <a:r>
              <a:rPr b="1" lang="en" sz="1100">
                <a:solidFill>
                  <a:schemeClr val="dk1"/>
                </a:solidFill>
                <a:latin typeface="Inter"/>
                <a:ea typeface="Inter"/>
                <a:cs typeface="Inter"/>
                <a:sym typeface="Inter"/>
              </a:rPr>
              <a:t>4-5 time slots of</a:t>
            </a:r>
            <a:r>
              <a:rPr b="1" lang="en" sz="1100">
                <a:latin typeface="Inter"/>
                <a:ea typeface="Inter"/>
                <a:cs typeface="Inter"/>
                <a:sym typeface="Inter"/>
              </a:rPr>
              <a:t> </a:t>
            </a:r>
            <a:r>
              <a:rPr b="1" lang="en" sz="1100">
                <a:solidFill>
                  <a:schemeClr val="dk1"/>
                </a:solidFill>
                <a:latin typeface="Inter"/>
                <a:ea typeface="Inter"/>
                <a:cs typeface="Inter"/>
                <a:sym typeface="Inter"/>
              </a:rPr>
              <a:t>availability</a:t>
            </a:r>
            <a:r>
              <a:rPr lang="en" sz="1100">
                <a:solidFill>
                  <a:schemeClr val="dk1"/>
                </a:solidFill>
                <a:latin typeface="Inter"/>
                <a:ea typeface="Inter"/>
                <a:cs typeface="Inter"/>
                <a:sym typeface="Inter"/>
              </a:rPr>
              <a:t> for </a:t>
            </a:r>
            <a:r>
              <a:rPr lang="en" sz="1100">
                <a:latin typeface="Inter"/>
                <a:ea typeface="Inter"/>
                <a:cs typeface="Inter"/>
                <a:sym typeface="Inter"/>
              </a:rPr>
              <a:t>better scheduling flexibility. Make sure you keep your submitted slots free.</a:t>
            </a:r>
            <a:endParaRPr sz="1200">
              <a:solidFill>
                <a:srgbClr val="000000"/>
              </a:solidFill>
              <a:latin typeface="Inter"/>
              <a:ea typeface="Inter"/>
              <a:cs typeface="Inter"/>
              <a:sym typeface="Inter"/>
            </a:endParaRPr>
          </a:p>
        </p:txBody>
      </p:sp>
      <p:sp>
        <p:nvSpPr>
          <p:cNvPr id="268" name="Google Shape;268;p60"/>
          <p:cNvSpPr/>
          <p:nvPr/>
        </p:nvSpPr>
        <p:spPr>
          <a:xfrm>
            <a:off x="4040642" y="4107745"/>
            <a:ext cx="850800" cy="10359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60"/>
          <p:cNvSpPr/>
          <p:nvPr/>
        </p:nvSpPr>
        <p:spPr>
          <a:xfrm>
            <a:off x="4891225" y="4107745"/>
            <a:ext cx="4253100" cy="1035900"/>
          </a:xfrm>
          <a:prstGeom prst="rect">
            <a:avLst/>
          </a:prstGeom>
          <a:solidFill>
            <a:schemeClr val="lt2"/>
          </a:solidFill>
          <a:ln>
            <a:noFill/>
          </a:ln>
        </p:spPr>
        <p:txBody>
          <a:bodyPr anchorCtr="0" anchor="ctr" bIns="91425" lIns="274300" spcFirstLastPara="1" rIns="274300"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100">
                <a:solidFill>
                  <a:schemeClr val="dk1"/>
                </a:solidFill>
                <a:latin typeface="Inter"/>
                <a:ea typeface="Inter"/>
                <a:cs typeface="Inter"/>
                <a:sym typeface="Inter"/>
              </a:rPr>
              <a:t>Please ensure </a:t>
            </a:r>
            <a:r>
              <a:rPr b="1" lang="en" sz="1100">
                <a:solidFill>
                  <a:schemeClr val="dk1"/>
                </a:solidFill>
                <a:latin typeface="Inter"/>
                <a:ea typeface="Inter"/>
                <a:cs typeface="Inter"/>
                <a:sym typeface="Inter"/>
              </a:rPr>
              <a:t>Zoom is installed</a:t>
            </a:r>
            <a:r>
              <a:rPr lang="en" sz="1100">
                <a:solidFill>
                  <a:schemeClr val="dk1"/>
                </a:solidFill>
                <a:latin typeface="Inter"/>
                <a:ea typeface="Inter"/>
                <a:cs typeface="Inter"/>
                <a:sym typeface="Inter"/>
              </a:rPr>
              <a:t>, test your headphones/microphone, and check your internet well in advance. </a:t>
            </a:r>
            <a:r>
              <a:rPr b="1" lang="en" sz="1100">
                <a:solidFill>
                  <a:schemeClr val="dk1"/>
                </a:solidFill>
                <a:latin typeface="Inter"/>
                <a:ea typeface="Inter"/>
                <a:cs typeface="Inter"/>
                <a:sym typeface="Inter"/>
              </a:rPr>
              <a:t>Turn on your camera</a:t>
            </a:r>
            <a:r>
              <a:rPr lang="en" sz="1100">
                <a:solidFill>
                  <a:schemeClr val="dk1"/>
                </a:solidFill>
                <a:latin typeface="Inter"/>
                <a:ea typeface="Inter"/>
                <a:cs typeface="Inter"/>
                <a:sym typeface="Inter"/>
              </a:rPr>
              <a:t> during the interview.</a:t>
            </a:r>
            <a:endParaRPr sz="1100">
              <a:solidFill>
                <a:schemeClr val="dk1"/>
              </a:solidFill>
              <a:latin typeface="Inter"/>
              <a:ea typeface="Inter"/>
              <a:cs typeface="Inter"/>
              <a:sym typeface="Inter"/>
            </a:endParaRPr>
          </a:p>
        </p:txBody>
      </p:sp>
      <p:sp>
        <p:nvSpPr>
          <p:cNvPr id="270" name="Google Shape;270;p60"/>
          <p:cNvSpPr/>
          <p:nvPr/>
        </p:nvSpPr>
        <p:spPr>
          <a:xfrm>
            <a:off x="4304214" y="2390116"/>
            <a:ext cx="323669" cy="363094"/>
          </a:xfrm>
          <a:custGeom>
            <a:rect b="b" l="l" r="r" t="t"/>
            <a:pathLst>
              <a:path extrusionOk="0" h="3190" w="3056">
                <a:moveTo>
                  <a:pt x="758" y="1687"/>
                </a:moveTo>
                <a:lnTo>
                  <a:pt x="758" y="2298"/>
                </a:lnTo>
                <a:lnTo>
                  <a:pt x="306" y="2298"/>
                </a:lnTo>
                <a:lnTo>
                  <a:pt x="306" y="1687"/>
                </a:lnTo>
                <a:close/>
                <a:moveTo>
                  <a:pt x="2750" y="1687"/>
                </a:moveTo>
                <a:lnTo>
                  <a:pt x="2750" y="2298"/>
                </a:lnTo>
                <a:lnTo>
                  <a:pt x="2286" y="2298"/>
                </a:lnTo>
                <a:lnTo>
                  <a:pt x="2286" y="1687"/>
                </a:lnTo>
                <a:close/>
                <a:moveTo>
                  <a:pt x="1528" y="0"/>
                </a:moveTo>
                <a:cubicBezTo>
                  <a:pt x="685" y="0"/>
                  <a:pt x="1" y="685"/>
                  <a:pt x="1" y="1528"/>
                </a:cubicBezTo>
                <a:lnTo>
                  <a:pt x="1" y="2298"/>
                </a:lnTo>
                <a:cubicBezTo>
                  <a:pt x="1" y="2457"/>
                  <a:pt x="135" y="2603"/>
                  <a:pt x="306" y="2603"/>
                </a:cubicBezTo>
                <a:lnTo>
                  <a:pt x="758" y="2603"/>
                </a:lnTo>
                <a:cubicBezTo>
                  <a:pt x="930" y="2603"/>
                  <a:pt x="1064" y="2457"/>
                  <a:pt x="1064" y="2298"/>
                </a:cubicBezTo>
                <a:lnTo>
                  <a:pt x="1064" y="1687"/>
                </a:lnTo>
                <a:cubicBezTo>
                  <a:pt x="1064" y="1516"/>
                  <a:pt x="930" y="1381"/>
                  <a:pt x="758" y="1381"/>
                </a:cubicBezTo>
                <a:lnTo>
                  <a:pt x="319" y="1381"/>
                </a:lnTo>
                <a:cubicBezTo>
                  <a:pt x="380" y="819"/>
                  <a:pt x="820" y="379"/>
                  <a:pt x="1369" y="318"/>
                </a:cubicBezTo>
                <a:cubicBezTo>
                  <a:pt x="1422" y="311"/>
                  <a:pt x="1474" y="308"/>
                  <a:pt x="1526" y="308"/>
                </a:cubicBezTo>
                <a:cubicBezTo>
                  <a:pt x="2134" y="308"/>
                  <a:pt x="2659" y="762"/>
                  <a:pt x="2738" y="1381"/>
                </a:cubicBezTo>
                <a:lnTo>
                  <a:pt x="2286" y="1381"/>
                </a:lnTo>
                <a:cubicBezTo>
                  <a:pt x="2127" y="1381"/>
                  <a:pt x="1980" y="1516"/>
                  <a:pt x="1980" y="1687"/>
                </a:cubicBezTo>
                <a:lnTo>
                  <a:pt x="1980" y="2298"/>
                </a:lnTo>
                <a:cubicBezTo>
                  <a:pt x="1980" y="2457"/>
                  <a:pt x="2127" y="2603"/>
                  <a:pt x="2286" y="2603"/>
                </a:cubicBezTo>
                <a:lnTo>
                  <a:pt x="2665" y="2603"/>
                </a:lnTo>
                <a:cubicBezTo>
                  <a:pt x="2579" y="2762"/>
                  <a:pt x="2420" y="2860"/>
                  <a:pt x="2237" y="2896"/>
                </a:cubicBezTo>
                <a:lnTo>
                  <a:pt x="2335" y="3190"/>
                </a:lnTo>
                <a:cubicBezTo>
                  <a:pt x="2750" y="3092"/>
                  <a:pt x="3056" y="2725"/>
                  <a:pt x="3056" y="2298"/>
                </a:cubicBezTo>
                <a:lnTo>
                  <a:pt x="3056" y="1528"/>
                </a:lnTo>
                <a:cubicBezTo>
                  <a:pt x="3056" y="685"/>
                  <a:pt x="2371" y="0"/>
                  <a:pt x="15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60"/>
          <p:cNvSpPr/>
          <p:nvPr/>
        </p:nvSpPr>
        <p:spPr>
          <a:xfrm>
            <a:off x="4283128" y="1369129"/>
            <a:ext cx="365836" cy="351345"/>
          </a:xfrm>
          <a:custGeom>
            <a:rect b="b" l="l" r="r" t="t"/>
            <a:pathLst>
              <a:path extrusionOk="0" h="6144" w="6875">
                <a:moveTo>
                  <a:pt x="2875" y="2638"/>
                </a:moveTo>
                <a:cubicBezTo>
                  <a:pt x="2694" y="2638"/>
                  <a:pt x="2513" y="2706"/>
                  <a:pt x="2375" y="2844"/>
                </a:cubicBezTo>
                <a:cubicBezTo>
                  <a:pt x="2100" y="3119"/>
                  <a:pt x="2100" y="3569"/>
                  <a:pt x="2375" y="3844"/>
                </a:cubicBezTo>
                <a:lnTo>
                  <a:pt x="3425" y="4893"/>
                </a:lnTo>
                <a:lnTo>
                  <a:pt x="4475" y="3844"/>
                </a:lnTo>
                <a:cubicBezTo>
                  <a:pt x="4750" y="3569"/>
                  <a:pt x="4750" y="3119"/>
                  <a:pt x="4475" y="2844"/>
                </a:cubicBezTo>
                <a:cubicBezTo>
                  <a:pt x="4337" y="2706"/>
                  <a:pt x="4156" y="2638"/>
                  <a:pt x="3975" y="2638"/>
                </a:cubicBezTo>
                <a:cubicBezTo>
                  <a:pt x="3794" y="2638"/>
                  <a:pt x="3612" y="2706"/>
                  <a:pt x="3475" y="2844"/>
                </a:cubicBezTo>
                <a:lnTo>
                  <a:pt x="3425" y="2894"/>
                </a:lnTo>
                <a:lnTo>
                  <a:pt x="3375" y="2844"/>
                </a:lnTo>
                <a:cubicBezTo>
                  <a:pt x="3237" y="2706"/>
                  <a:pt x="3056" y="2638"/>
                  <a:pt x="2875" y="2638"/>
                </a:cubicBezTo>
                <a:close/>
                <a:moveTo>
                  <a:pt x="3425" y="744"/>
                </a:moveTo>
                <a:lnTo>
                  <a:pt x="5300" y="2444"/>
                </a:lnTo>
                <a:lnTo>
                  <a:pt x="5300" y="5518"/>
                </a:lnTo>
                <a:lnTo>
                  <a:pt x="1550" y="5518"/>
                </a:lnTo>
                <a:lnTo>
                  <a:pt x="1550" y="2444"/>
                </a:lnTo>
                <a:lnTo>
                  <a:pt x="3425" y="744"/>
                </a:lnTo>
                <a:close/>
                <a:moveTo>
                  <a:pt x="3437" y="1"/>
                </a:moveTo>
                <a:cubicBezTo>
                  <a:pt x="3362" y="1"/>
                  <a:pt x="3287" y="32"/>
                  <a:pt x="3225" y="94"/>
                </a:cubicBezTo>
                <a:lnTo>
                  <a:pt x="0" y="3019"/>
                </a:lnTo>
                <a:lnTo>
                  <a:pt x="925" y="3019"/>
                </a:lnTo>
                <a:lnTo>
                  <a:pt x="925" y="5818"/>
                </a:lnTo>
                <a:cubicBezTo>
                  <a:pt x="925" y="5993"/>
                  <a:pt x="1075" y="6143"/>
                  <a:pt x="1250" y="6143"/>
                </a:cubicBezTo>
                <a:lnTo>
                  <a:pt x="5624" y="6143"/>
                </a:lnTo>
                <a:cubicBezTo>
                  <a:pt x="5799" y="6143"/>
                  <a:pt x="5924" y="5993"/>
                  <a:pt x="5924" y="5818"/>
                </a:cubicBezTo>
                <a:lnTo>
                  <a:pt x="5924" y="3019"/>
                </a:lnTo>
                <a:lnTo>
                  <a:pt x="6874" y="3019"/>
                </a:lnTo>
                <a:lnTo>
                  <a:pt x="3650" y="94"/>
                </a:lnTo>
                <a:cubicBezTo>
                  <a:pt x="3587" y="32"/>
                  <a:pt x="3512" y="1"/>
                  <a:pt x="34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60"/>
          <p:cNvSpPr/>
          <p:nvPr/>
        </p:nvSpPr>
        <p:spPr>
          <a:xfrm>
            <a:off x="4289694" y="3422301"/>
            <a:ext cx="352498" cy="352640"/>
          </a:xfrm>
          <a:custGeom>
            <a:rect b="b" l="l" r="r" t="t"/>
            <a:pathLst>
              <a:path extrusionOk="0" h="6400" w="6875">
                <a:moveTo>
                  <a:pt x="301" y="0"/>
                </a:moveTo>
                <a:cubicBezTo>
                  <a:pt x="151" y="0"/>
                  <a:pt x="1" y="150"/>
                  <a:pt x="1" y="300"/>
                </a:cubicBezTo>
                <a:lnTo>
                  <a:pt x="1" y="4050"/>
                </a:lnTo>
                <a:lnTo>
                  <a:pt x="626" y="4050"/>
                </a:lnTo>
                <a:lnTo>
                  <a:pt x="626" y="625"/>
                </a:lnTo>
                <a:lnTo>
                  <a:pt x="5625" y="625"/>
                </a:lnTo>
                <a:lnTo>
                  <a:pt x="5625" y="0"/>
                </a:lnTo>
                <a:close/>
                <a:moveTo>
                  <a:pt x="6250" y="1900"/>
                </a:moveTo>
                <a:lnTo>
                  <a:pt x="6250" y="4674"/>
                </a:lnTo>
                <a:lnTo>
                  <a:pt x="4625" y="4674"/>
                </a:lnTo>
                <a:lnTo>
                  <a:pt x="4050" y="5399"/>
                </a:lnTo>
                <a:lnTo>
                  <a:pt x="3475" y="4674"/>
                </a:lnTo>
                <a:lnTo>
                  <a:pt x="1875" y="4674"/>
                </a:lnTo>
                <a:lnTo>
                  <a:pt x="1875" y="1900"/>
                </a:lnTo>
                <a:close/>
                <a:moveTo>
                  <a:pt x="1550" y="1275"/>
                </a:moveTo>
                <a:cubicBezTo>
                  <a:pt x="1400" y="1275"/>
                  <a:pt x="1250" y="1425"/>
                  <a:pt x="1250" y="1600"/>
                </a:cubicBezTo>
                <a:lnTo>
                  <a:pt x="1250" y="4999"/>
                </a:lnTo>
                <a:cubicBezTo>
                  <a:pt x="1250" y="5174"/>
                  <a:pt x="1400" y="5299"/>
                  <a:pt x="1550" y="5299"/>
                </a:cubicBezTo>
                <a:lnTo>
                  <a:pt x="3175" y="5299"/>
                </a:lnTo>
                <a:lnTo>
                  <a:pt x="4050" y="6399"/>
                </a:lnTo>
                <a:lnTo>
                  <a:pt x="4925" y="5299"/>
                </a:lnTo>
                <a:lnTo>
                  <a:pt x="6549" y="5299"/>
                </a:lnTo>
                <a:cubicBezTo>
                  <a:pt x="6724" y="5299"/>
                  <a:pt x="6874" y="5174"/>
                  <a:pt x="6874" y="4999"/>
                </a:cubicBezTo>
                <a:lnTo>
                  <a:pt x="6874" y="1600"/>
                </a:lnTo>
                <a:cubicBezTo>
                  <a:pt x="6874" y="1425"/>
                  <a:pt x="6724" y="1275"/>
                  <a:pt x="6549" y="12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60"/>
          <p:cNvSpPr/>
          <p:nvPr/>
        </p:nvSpPr>
        <p:spPr>
          <a:xfrm>
            <a:off x="4304027" y="361306"/>
            <a:ext cx="323848" cy="313315"/>
          </a:xfrm>
          <a:custGeom>
            <a:rect b="b" l="l" r="r" t="t"/>
            <a:pathLst>
              <a:path extrusionOk="0" h="3962" w="4401">
                <a:moveTo>
                  <a:pt x="880" y="440"/>
                </a:moveTo>
                <a:cubicBezTo>
                  <a:pt x="1496" y="440"/>
                  <a:pt x="1989" y="933"/>
                  <a:pt x="1989" y="1549"/>
                </a:cubicBezTo>
                <a:lnTo>
                  <a:pt x="1989" y="1761"/>
                </a:lnTo>
                <a:lnTo>
                  <a:pt x="1549" y="1761"/>
                </a:lnTo>
                <a:cubicBezTo>
                  <a:pt x="933" y="1761"/>
                  <a:pt x="440" y="1285"/>
                  <a:pt x="440" y="669"/>
                </a:cubicBezTo>
                <a:lnTo>
                  <a:pt x="440" y="440"/>
                </a:lnTo>
                <a:close/>
                <a:moveTo>
                  <a:pt x="3961" y="1321"/>
                </a:moveTo>
                <a:lnTo>
                  <a:pt x="3961" y="1444"/>
                </a:lnTo>
                <a:cubicBezTo>
                  <a:pt x="3961" y="1989"/>
                  <a:pt x="3521" y="2430"/>
                  <a:pt x="2975" y="2430"/>
                </a:cubicBezTo>
                <a:lnTo>
                  <a:pt x="2429" y="2430"/>
                </a:lnTo>
                <a:lnTo>
                  <a:pt x="2429" y="2324"/>
                </a:lnTo>
                <a:cubicBezTo>
                  <a:pt x="2429" y="1761"/>
                  <a:pt x="2869" y="1321"/>
                  <a:pt x="3415" y="1321"/>
                </a:cubicBezTo>
                <a:close/>
                <a:moveTo>
                  <a:pt x="0" y="0"/>
                </a:moveTo>
                <a:lnTo>
                  <a:pt x="0" y="669"/>
                </a:lnTo>
                <a:cubicBezTo>
                  <a:pt x="0" y="1532"/>
                  <a:pt x="687" y="2201"/>
                  <a:pt x="1549" y="2201"/>
                </a:cubicBezTo>
                <a:lnTo>
                  <a:pt x="1989" y="2201"/>
                </a:lnTo>
                <a:lnTo>
                  <a:pt x="1989" y="3961"/>
                </a:lnTo>
                <a:lnTo>
                  <a:pt x="2429" y="3961"/>
                </a:lnTo>
                <a:lnTo>
                  <a:pt x="2429" y="2870"/>
                </a:lnTo>
                <a:lnTo>
                  <a:pt x="2975" y="2870"/>
                </a:lnTo>
                <a:cubicBezTo>
                  <a:pt x="3767" y="2870"/>
                  <a:pt x="4401" y="2236"/>
                  <a:pt x="4401" y="1444"/>
                </a:cubicBezTo>
                <a:lnTo>
                  <a:pt x="4401" y="880"/>
                </a:lnTo>
                <a:lnTo>
                  <a:pt x="3415" y="880"/>
                </a:lnTo>
                <a:cubicBezTo>
                  <a:pt x="3028" y="880"/>
                  <a:pt x="2676" y="1039"/>
                  <a:pt x="2412" y="1303"/>
                </a:cubicBezTo>
                <a:cubicBezTo>
                  <a:pt x="2289" y="581"/>
                  <a:pt x="1655" y="0"/>
                  <a:pt x="8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60"/>
          <p:cNvSpPr/>
          <p:nvPr/>
        </p:nvSpPr>
        <p:spPr>
          <a:xfrm>
            <a:off x="4309415" y="4443848"/>
            <a:ext cx="313267" cy="347921"/>
          </a:xfrm>
          <a:custGeom>
            <a:rect b="b" l="l" r="r" t="t"/>
            <a:pathLst>
              <a:path extrusionOk="0" h="4473" w="4473">
                <a:moveTo>
                  <a:pt x="2236" y="448"/>
                </a:moveTo>
                <a:cubicBezTo>
                  <a:pt x="2487" y="448"/>
                  <a:pt x="2683" y="645"/>
                  <a:pt x="2683" y="895"/>
                </a:cubicBezTo>
                <a:cubicBezTo>
                  <a:pt x="2683" y="1128"/>
                  <a:pt x="2487" y="1342"/>
                  <a:pt x="2236" y="1342"/>
                </a:cubicBezTo>
                <a:cubicBezTo>
                  <a:pt x="1986" y="1342"/>
                  <a:pt x="1789" y="1128"/>
                  <a:pt x="1789" y="895"/>
                </a:cubicBezTo>
                <a:cubicBezTo>
                  <a:pt x="1789" y="645"/>
                  <a:pt x="1986" y="448"/>
                  <a:pt x="2236" y="448"/>
                </a:cubicBezTo>
                <a:close/>
                <a:moveTo>
                  <a:pt x="2236" y="1"/>
                </a:moveTo>
                <a:cubicBezTo>
                  <a:pt x="1753" y="1"/>
                  <a:pt x="1342" y="394"/>
                  <a:pt x="1342" y="895"/>
                </a:cubicBezTo>
                <a:cubicBezTo>
                  <a:pt x="1342" y="1378"/>
                  <a:pt x="1753" y="1789"/>
                  <a:pt x="2236" y="1789"/>
                </a:cubicBezTo>
                <a:cubicBezTo>
                  <a:pt x="2737" y="1789"/>
                  <a:pt x="3131" y="1378"/>
                  <a:pt x="3131" y="895"/>
                </a:cubicBezTo>
                <a:cubicBezTo>
                  <a:pt x="3131" y="394"/>
                  <a:pt x="2737" y="1"/>
                  <a:pt x="2236" y="1"/>
                </a:cubicBezTo>
                <a:close/>
                <a:moveTo>
                  <a:pt x="787" y="1789"/>
                </a:moveTo>
                <a:cubicBezTo>
                  <a:pt x="859" y="1789"/>
                  <a:pt x="895" y="1843"/>
                  <a:pt x="895" y="1897"/>
                </a:cubicBezTo>
                <a:cubicBezTo>
                  <a:pt x="895" y="1968"/>
                  <a:pt x="859" y="2004"/>
                  <a:pt x="787" y="2004"/>
                </a:cubicBezTo>
                <a:cubicBezTo>
                  <a:pt x="716" y="2004"/>
                  <a:pt x="680" y="1968"/>
                  <a:pt x="680" y="1897"/>
                </a:cubicBezTo>
                <a:cubicBezTo>
                  <a:pt x="680" y="1825"/>
                  <a:pt x="716" y="1789"/>
                  <a:pt x="787" y="1789"/>
                </a:cubicBezTo>
                <a:close/>
                <a:moveTo>
                  <a:pt x="3685" y="1789"/>
                </a:moveTo>
                <a:cubicBezTo>
                  <a:pt x="3757" y="1789"/>
                  <a:pt x="3810" y="1843"/>
                  <a:pt x="3810" y="1897"/>
                </a:cubicBezTo>
                <a:cubicBezTo>
                  <a:pt x="3810" y="1968"/>
                  <a:pt x="3757" y="2004"/>
                  <a:pt x="3685" y="2004"/>
                </a:cubicBezTo>
                <a:cubicBezTo>
                  <a:pt x="3631" y="2004"/>
                  <a:pt x="3578" y="1968"/>
                  <a:pt x="3578" y="1897"/>
                </a:cubicBezTo>
                <a:cubicBezTo>
                  <a:pt x="3578" y="1825"/>
                  <a:pt x="3631" y="1789"/>
                  <a:pt x="3685" y="1789"/>
                </a:cubicBezTo>
                <a:close/>
                <a:moveTo>
                  <a:pt x="787" y="1342"/>
                </a:moveTo>
                <a:cubicBezTo>
                  <a:pt x="465" y="1342"/>
                  <a:pt x="233" y="1575"/>
                  <a:pt x="233" y="1897"/>
                </a:cubicBezTo>
                <a:cubicBezTo>
                  <a:pt x="233" y="2201"/>
                  <a:pt x="465" y="2451"/>
                  <a:pt x="787" y="2451"/>
                </a:cubicBezTo>
                <a:cubicBezTo>
                  <a:pt x="1091" y="2451"/>
                  <a:pt x="1342" y="2201"/>
                  <a:pt x="1342" y="1897"/>
                </a:cubicBezTo>
                <a:cubicBezTo>
                  <a:pt x="1342" y="1575"/>
                  <a:pt x="1091" y="1342"/>
                  <a:pt x="787" y="1342"/>
                </a:cubicBezTo>
                <a:close/>
                <a:moveTo>
                  <a:pt x="3685" y="1342"/>
                </a:moveTo>
                <a:cubicBezTo>
                  <a:pt x="3381" y="1342"/>
                  <a:pt x="3131" y="1575"/>
                  <a:pt x="3131" y="1897"/>
                </a:cubicBezTo>
                <a:cubicBezTo>
                  <a:pt x="3131" y="2201"/>
                  <a:pt x="3381" y="2451"/>
                  <a:pt x="3685" y="2451"/>
                </a:cubicBezTo>
                <a:cubicBezTo>
                  <a:pt x="4007" y="2451"/>
                  <a:pt x="4257" y="2201"/>
                  <a:pt x="4257" y="1897"/>
                </a:cubicBezTo>
                <a:cubicBezTo>
                  <a:pt x="4257" y="1575"/>
                  <a:pt x="4007" y="1342"/>
                  <a:pt x="3685" y="1342"/>
                </a:cubicBezTo>
                <a:close/>
                <a:moveTo>
                  <a:pt x="787" y="2684"/>
                </a:moveTo>
                <a:cubicBezTo>
                  <a:pt x="358" y="2684"/>
                  <a:pt x="0" y="3042"/>
                  <a:pt x="0" y="3453"/>
                </a:cubicBezTo>
                <a:lnTo>
                  <a:pt x="0" y="4473"/>
                </a:lnTo>
                <a:lnTo>
                  <a:pt x="447" y="4473"/>
                </a:lnTo>
                <a:lnTo>
                  <a:pt x="447" y="3453"/>
                </a:lnTo>
                <a:lnTo>
                  <a:pt x="447" y="3435"/>
                </a:lnTo>
                <a:cubicBezTo>
                  <a:pt x="465" y="3256"/>
                  <a:pt x="608" y="3131"/>
                  <a:pt x="787" y="3131"/>
                </a:cubicBezTo>
                <a:lnTo>
                  <a:pt x="805" y="3131"/>
                </a:lnTo>
                <a:cubicBezTo>
                  <a:pt x="859" y="3131"/>
                  <a:pt x="877" y="3149"/>
                  <a:pt x="895" y="3149"/>
                </a:cubicBezTo>
                <a:lnTo>
                  <a:pt x="895" y="3131"/>
                </a:lnTo>
                <a:lnTo>
                  <a:pt x="895" y="3059"/>
                </a:lnTo>
                <a:cubicBezTo>
                  <a:pt x="895" y="2916"/>
                  <a:pt x="913" y="2809"/>
                  <a:pt x="966" y="2702"/>
                </a:cubicBezTo>
                <a:cubicBezTo>
                  <a:pt x="895" y="2684"/>
                  <a:pt x="859" y="2684"/>
                  <a:pt x="787" y="2684"/>
                </a:cubicBezTo>
                <a:close/>
                <a:moveTo>
                  <a:pt x="2236" y="2004"/>
                </a:moveTo>
                <a:cubicBezTo>
                  <a:pt x="1610" y="2004"/>
                  <a:pt x="1127" y="2523"/>
                  <a:pt x="1127" y="3131"/>
                </a:cubicBezTo>
                <a:lnTo>
                  <a:pt x="1127" y="4473"/>
                </a:lnTo>
                <a:lnTo>
                  <a:pt x="1574" y="4473"/>
                </a:lnTo>
                <a:lnTo>
                  <a:pt x="1574" y="3131"/>
                </a:lnTo>
                <a:lnTo>
                  <a:pt x="1574" y="3077"/>
                </a:lnTo>
                <a:cubicBezTo>
                  <a:pt x="1592" y="2720"/>
                  <a:pt x="1878" y="2451"/>
                  <a:pt x="2236" y="2451"/>
                </a:cubicBezTo>
                <a:lnTo>
                  <a:pt x="2290" y="2451"/>
                </a:lnTo>
                <a:cubicBezTo>
                  <a:pt x="2648" y="2469"/>
                  <a:pt x="2916" y="2773"/>
                  <a:pt x="2916" y="3131"/>
                </a:cubicBezTo>
                <a:lnTo>
                  <a:pt x="2916" y="4473"/>
                </a:lnTo>
                <a:lnTo>
                  <a:pt x="3363" y="4473"/>
                </a:lnTo>
                <a:lnTo>
                  <a:pt x="3363" y="3131"/>
                </a:lnTo>
                <a:cubicBezTo>
                  <a:pt x="3363" y="2505"/>
                  <a:pt x="2862" y="2004"/>
                  <a:pt x="2236" y="2004"/>
                </a:cubicBezTo>
                <a:close/>
                <a:moveTo>
                  <a:pt x="3685" y="2684"/>
                </a:moveTo>
                <a:cubicBezTo>
                  <a:pt x="3631" y="2684"/>
                  <a:pt x="3560" y="2702"/>
                  <a:pt x="3506" y="2702"/>
                </a:cubicBezTo>
                <a:cubicBezTo>
                  <a:pt x="3560" y="2827"/>
                  <a:pt x="3578" y="2970"/>
                  <a:pt x="3578" y="3131"/>
                </a:cubicBezTo>
                <a:lnTo>
                  <a:pt x="3578" y="3149"/>
                </a:lnTo>
                <a:cubicBezTo>
                  <a:pt x="3631" y="3131"/>
                  <a:pt x="3649" y="3131"/>
                  <a:pt x="3685" y="3131"/>
                </a:cubicBezTo>
                <a:lnTo>
                  <a:pt x="3721" y="3131"/>
                </a:lnTo>
                <a:cubicBezTo>
                  <a:pt x="3900" y="3149"/>
                  <a:pt x="4025" y="3274"/>
                  <a:pt x="4025" y="3453"/>
                </a:cubicBezTo>
                <a:lnTo>
                  <a:pt x="4025" y="4473"/>
                </a:lnTo>
                <a:lnTo>
                  <a:pt x="4472" y="4473"/>
                </a:lnTo>
                <a:lnTo>
                  <a:pt x="4472" y="3453"/>
                </a:lnTo>
                <a:cubicBezTo>
                  <a:pt x="4472" y="3042"/>
                  <a:pt x="4114" y="2684"/>
                  <a:pt x="3685" y="268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60"/>
          <p:cNvSpPr txBox="1"/>
          <p:nvPr>
            <p:ph idx="4294967295" type="title"/>
          </p:nvPr>
        </p:nvSpPr>
        <p:spPr>
          <a:xfrm>
            <a:off x="323875" y="4455075"/>
            <a:ext cx="3455700" cy="313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0" i="1" lang="en" sz="1000">
                <a:highlight>
                  <a:srgbClr val="FFFFFF"/>
                </a:highlight>
                <a:latin typeface="Inter"/>
                <a:ea typeface="Inter"/>
                <a:cs typeface="Inter"/>
                <a:sym typeface="Inter"/>
              </a:rPr>
              <a:t>Decode the Thoughtworks interview process </a:t>
            </a:r>
            <a:r>
              <a:rPr b="0" i="1" lang="en" sz="1000" u="sng">
                <a:solidFill>
                  <a:schemeClr val="accent2"/>
                </a:solidFill>
                <a:highlight>
                  <a:srgbClr val="FFFFFF"/>
                </a:highlight>
                <a:latin typeface="Inter"/>
                <a:ea typeface="Inter"/>
                <a:cs typeface="Inter"/>
                <a:sym typeface="Inter"/>
                <a:hlinkClick r:id="rId4">
                  <a:extLst>
                    <a:ext uri="{A12FA001-AC4F-418D-AE19-62706E023703}">
                      <ahyp:hlinkClr val="tx"/>
                    </a:ext>
                  </a:extLst>
                </a:hlinkClick>
              </a:rPr>
              <a:t>here</a:t>
            </a:r>
            <a:endParaRPr b="0" i="1" sz="1000">
              <a:solidFill>
                <a:schemeClr val="accent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61"/>
          <p:cNvSpPr/>
          <p:nvPr/>
        </p:nvSpPr>
        <p:spPr>
          <a:xfrm>
            <a:off x="5334000" y="0"/>
            <a:ext cx="3810000" cy="1293900"/>
          </a:xfrm>
          <a:prstGeom prst="rect">
            <a:avLst/>
          </a:prstGeom>
          <a:solidFill>
            <a:schemeClr val="lt2"/>
          </a:solidFill>
          <a:ln>
            <a:noFill/>
          </a:ln>
        </p:spPr>
        <p:txBody>
          <a:bodyPr anchorCtr="0" anchor="ctr" bIns="91425" lIns="274300" spcFirstLastPara="1" rIns="274300" wrap="square" tIns="91425">
            <a:noAutofit/>
          </a:bodyPr>
          <a:lstStyle/>
          <a:p>
            <a:pPr indent="0" lvl="0" marL="0" rtl="0" algn="l">
              <a:spcBef>
                <a:spcPts val="0"/>
              </a:spcBef>
              <a:spcAft>
                <a:spcPts val="0"/>
              </a:spcAft>
              <a:buNone/>
            </a:pPr>
            <a:r>
              <a:t/>
            </a:r>
            <a:endParaRPr sz="1300">
              <a:latin typeface="Inter"/>
              <a:ea typeface="Inter"/>
              <a:cs typeface="Inter"/>
              <a:sym typeface="Inter"/>
            </a:endParaRPr>
          </a:p>
        </p:txBody>
      </p:sp>
      <p:sp>
        <p:nvSpPr>
          <p:cNvPr id="281" name="Google Shape;281;p61"/>
          <p:cNvSpPr/>
          <p:nvPr/>
        </p:nvSpPr>
        <p:spPr>
          <a:xfrm>
            <a:off x="4572000" y="0"/>
            <a:ext cx="762000" cy="1293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61"/>
          <p:cNvSpPr/>
          <p:nvPr/>
        </p:nvSpPr>
        <p:spPr>
          <a:xfrm>
            <a:off x="4572000" y="1283325"/>
            <a:ext cx="762000" cy="12939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61"/>
          <p:cNvSpPr/>
          <p:nvPr/>
        </p:nvSpPr>
        <p:spPr>
          <a:xfrm>
            <a:off x="4572000" y="2566649"/>
            <a:ext cx="762000" cy="1293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61"/>
          <p:cNvSpPr/>
          <p:nvPr/>
        </p:nvSpPr>
        <p:spPr>
          <a:xfrm>
            <a:off x="4572000" y="3849727"/>
            <a:ext cx="762000" cy="1293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61"/>
          <p:cNvSpPr txBox="1"/>
          <p:nvPr>
            <p:ph type="title"/>
          </p:nvPr>
        </p:nvSpPr>
        <p:spPr>
          <a:xfrm>
            <a:off x="369000" y="365700"/>
            <a:ext cx="4065000" cy="966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Explore more and meet our Thoughtworkers</a:t>
            </a:r>
            <a:endParaRPr/>
          </a:p>
        </p:txBody>
      </p:sp>
      <p:sp>
        <p:nvSpPr>
          <p:cNvPr id="286" name="Google Shape;286;p6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sz="800">
                <a:solidFill>
                  <a:srgbClr val="D9D9D9"/>
                </a:solidFill>
                <a:latin typeface="Inter Light"/>
                <a:ea typeface="Inter Light"/>
                <a:cs typeface="Inter Light"/>
                <a:sym typeface="Inter Light"/>
              </a:rPr>
              <a:t>‹#›</a:t>
            </a:fld>
            <a:endParaRPr sz="700">
              <a:solidFill>
                <a:srgbClr val="D9D9D9"/>
              </a:solidFill>
              <a:latin typeface="Inter Light"/>
              <a:ea typeface="Inter Light"/>
              <a:cs typeface="Inter Light"/>
              <a:sym typeface="Inter Light"/>
            </a:endParaRPr>
          </a:p>
        </p:txBody>
      </p:sp>
      <p:sp>
        <p:nvSpPr>
          <p:cNvPr id="287" name="Google Shape;287;p61"/>
          <p:cNvSpPr/>
          <p:nvPr/>
        </p:nvSpPr>
        <p:spPr>
          <a:xfrm>
            <a:off x="5334000" y="1283050"/>
            <a:ext cx="3810000" cy="1293900"/>
          </a:xfrm>
          <a:prstGeom prst="rect">
            <a:avLst/>
          </a:prstGeom>
          <a:noFill/>
          <a:ln>
            <a:noFill/>
          </a:ln>
        </p:spPr>
        <p:txBody>
          <a:bodyPr anchorCtr="0" anchor="ctr" bIns="91425" lIns="274300" spcFirstLastPara="1" rIns="274300" wrap="square" tIns="91425">
            <a:noAutofit/>
          </a:bodyPr>
          <a:lstStyle/>
          <a:p>
            <a:pPr indent="0" lvl="0" marL="0" rtl="0" algn="l">
              <a:spcBef>
                <a:spcPts val="0"/>
              </a:spcBef>
              <a:spcAft>
                <a:spcPts val="0"/>
              </a:spcAft>
              <a:buNone/>
            </a:pPr>
            <a:r>
              <a:t/>
            </a:r>
            <a:endParaRPr sz="1300">
              <a:latin typeface="Inter"/>
              <a:ea typeface="Inter"/>
              <a:cs typeface="Inter"/>
              <a:sym typeface="Inter"/>
            </a:endParaRPr>
          </a:p>
        </p:txBody>
      </p:sp>
      <p:sp>
        <p:nvSpPr>
          <p:cNvPr id="288" name="Google Shape;288;p61"/>
          <p:cNvSpPr/>
          <p:nvPr/>
        </p:nvSpPr>
        <p:spPr>
          <a:xfrm>
            <a:off x="5334000" y="2566667"/>
            <a:ext cx="3810000" cy="1293900"/>
          </a:xfrm>
          <a:prstGeom prst="rect">
            <a:avLst/>
          </a:prstGeom>
          <a:solidFill>
            <a:schemeClr val="lt2"/>
          </a:solidFill>
          <a:ln>
            <a:noFill/>
          </a:ln>
        </p:spPr>
        <p:txBody>
          <a:bodyPr anchorCtr="0" anchor="ctr" bIns="91425" lIns="274300" spcFirstLastPara="1" rIns="274300" wrap="square" tIns="91425">
            <a:noAutofit/>
          </a:bodyPr>
          <a:lstStyle/>
          <a:p>
            <a:pPr indent="0" lvl="0" marL="0" rtl="0" algn="l">
              <a:spcBef>
                <a:spcPts val="0"/>
              </a:spcBef>
              <a:spcAft>
                <a:spcPts val="0"/>
              </a:spcAft>
              <a:buNone/>
            </a:pPr>
            <a:r>
              <a:t/>
            </a:r>
            <a:endParaRPr sz="1300">
              <a:latin typeface="Inter"/>
              <a:ea typeface="Inter"/>
              <a:cs typeface="Inter"/>
              <a:sym typeface="Inter"/>
            </a:endParaRPr>
          </a:p>
        </p:txBody>
      </p:sp>
      <p:sp>
        <p:nvSpPr>
          <p:cNvPr id="289" name="Google Shape;289;p61"/>
          <p:cNvSpPr/>
          <p:nvPr/>
        </p:nvSpPr>
        <p:spPr>
          <a:xfrm>
            <a:off x="5334000" y="3849722"/>
            <a:ext cx="3810000" cy="1293900"/>
          </a:xfrm>
          <a:prstGeom prst="rect">
            <a:avLst/>
          </a:prstGeom>
          <a:noFill/>
          <a:ln>
            <a:noFill/>
          </a:ln>
        </p:spPr>
        <p:txBody>
          <a:bodyPr anchorCtr="0" anchor="ctr" bIns="91425" lIns="274300" spcFirstLastPara="1" rIns="274300" wrap="square" tIns="91425">
            <a:noAutofit/>
          </a:bodyPr>
          <a:lstStyle/>
          <a:p>
            <a:pPr indent="0" lvl="0" marL="0" rtl="0" algn="l">
              <a:spcBef>
                <a:spcPts val="0"/>
              </a:spcBef>
              <a:spcAft>
                <a:spcPts val="0"/>
              </a:spcAft>
              <a:buNone/>
            </a:pPr>
            <a:r>
              <a:t/>
            </a:r>
            <a:endParaRPr sz="1300">
              <a:latin typeface="Inter"/>
              <a:ea typeface="Inter"/>
              <a:cs typeface="Inter"/>
              <a:sym typeface="Inter"/>
            </a:endParaRPr>
          </a:p>
        </p:txBody>
      </p:sp>
      <p:sp>
        <p:nvSpPr>
          <p:cNvPr id="290" name="Google Shape;290;p61"/>
          <p:cNvSpPr txBox="1"/>
          <p:nvPr>
            <p:ph idx="4294967295" type="body"/>
          </p:nvPr>
        </p:nvSpPr>
        <p:spPr>
          <a:xfrm>
            <a:off x="388707" y="1586015"/>
            <a:ext cx="3916200" cy="35049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500" u="sng">
                <a:solidFill>
                  <a:schemeClr val="hlink"/>
                </a:solidFill>
                <a:hlinkClick r:id="rId3"/>
              </a:rPr>
              <a:t>Our benefits</a:t>
            </a:r>
            <a:endParaRPr sz="1500"/>
          </a:p>
          <a:p>
            <a:pPr indent="0" lvl="0" marL="0" rtl="0" algn="l">
              <a:spcBef>
                <a:spcPts val="1200"/>
              </a:spcBef>
              <a:spcAft>
                <a:spcPts val="0"/>
              </a:spcAft>
              <a:buNone/>
            </a:pPr>
            <a:r>
              <a:rPr lang="en" sz="1500" u="sng">
                <a:solidFill>
                  <a:schemeClr val="hlink"/>
                </a:solidFill>
                <a:hlinkClick r:id="rId4"/>
              </a:rPr>
              <a:t>Our o</a:t>
            </a:r>
            <a:r>
              <a:rPr lang="en" sz="1500" u="sng">
                <a:solidFill>
                  <a:schemeClr val="hlink"/>
                </a:solidFill>
                <a:hlinkClick r:id="rId5"/>
              </a:rPr>
              <a:t>pinionated guide to technology frontiers: Tech Radar</a:t>
            </a:r>
            <a:endParaRPr sz="1500"/>
          </a:p>
          <a:p>
            <a:pPr indent="0" lvl="0" marL="0" rtl="0" algn="l">
              <a:spcBef>
                <a:spcPts val="1200"/>
              </a:spcBef>
              <a:spcAft>
                <a:spcPts val="0"/>
              </a:spcAft>
              <a:buNone/>
            </a:pPr>
            <a:r>
              <a:rPr lang="en" sz="1500" u="sng">
                <a:solidFill>
                  <a:schemeClr val="hlink"/>
                </a:solidFill>
                <a:hlinkClick r:id="rId6"/>
              </a:rPr>
              <a:t>Access Thoughtworks careers</a:t>
            </a:r>
            <a:endParaRPr sz="1500"/>
          </a:p>
          <a:p>
            <a:pPr indent="0" lvl="0" marL="0" rtl="0" algn="l">
              <a:spcBef>
                <a:spcPts val="1200"/>
              </a:spcBef>
              <a:spcAft>
                <a:spcPts val="0"/>
              </a:spcAft>
              <a:buNone/>
            </a:pPr>
            <a:r>
              <a:rPr lang="en" sz="1500" u="sng">
                <a:solidFill>
                  <a:schemeClr val="hlink"/>
                </a:solidFill>
                <a:hlinkClick r:id="rId7"/>
              </a:rPr>
              <a:t>Leadership culture</a:t>
            </a:r>
            <a:endParaRPr sz="1500"/>
          </a:p>
          <a:p>
            <a:pPr indent="0" lvl="0" marL="0" rtl="0" algn="l">
              <a:spcBef>
                <a:spcPts val="1200"/>
              </a:spcBef>
              <a:spcAft>
                <a:spcPts val="0"/>
              </a:spcAft>
              <a:buNone/>
            </a:pPr>
            <a:r>
              <a:rPr lang="en" sz="1500" u="sng">
                <a:solidFill>
                  <a:schemeClr val="hlink"/>
                </a:solidFill>
                <a:hlinkClick r:id="rId8"/>
              </a:rPr>
              <a:t>Diversity, equity and inclusion</a:t>
            </a:r>
            <a:endParaRPr sz="1500"/>
          </a:p>
          <a:p>
            <a:pPr indent="0" lvl="0" marL="0" rtl="0" algn="l">
              <a:spcBef>
                <a:spcPts val="1200"/>
              </a:spcBef>
              <a:spcAft>
                <a:spcPts val="0"/>
              </a:spcAft>
              <a:buNone/>
            </a:pPr>
            <a:r>
              <a:rPr lang="en" sz="1500" u="sng">
                <a:solidFill>
                  <a:schemeClr val="hlink"/>
                </a:solidFill>
                <a:hlinkClick r:id="rId9"/>
              </a:rPr>
              <a:t>Social impact report: Our purpose in action</a:t>
            </a:r>
            <a:endParaRPr sz="1500"/>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91" name="Google Shape;291;p61">
            <a:hlinkClick r:id="rId10"/>
          </p:cNvPr>
          <p:cNvPicPr preferRelativeResize="0"/>
          <p:nvPr/>
        </p:nvPicPr>
        <p:blipFill rotWithShape="1">
          <a:blip r:embed="rId11">
            <a:alphaModFix/>
          </a:blip>
          <a:srcRect b="5150" l="0" r="0" t="0"/>
          <a:stretch/>
        </p:blipFill>
        <p:spPr>
          <a:xfrm>
            <a:off x="6083800" y="1325439"/>
            <a:ext cx="2310198" cy="1227274"/>
          </a:xfrm>
          <a:prstGeom prst="rect">
            <a:avLst/>
          </a:prstGeom>
          <a:noFill/>
          <a:ln>
            <a:noFill/>
          </a:ln>
        </p:spPr>
      </p:pic>
      <p:pic>
        <p:nvPicPr>
          <p:cNvPr id="292" name="Google Shape;292;p61">
            <a:hlinkClick r:id="rId12"/>
          </p:cNvPr>
          <p:cNvPicPr preferRelativeResize="0"/>
          <p:nvPr/>
        </p:nvPicPr>
        <p:blipFill rotWithShape="1">
          <a:blip r:embed="rId13">
            <a:alphaModFix/>
          </a:blip>
          <a:srcRect b="5150" l="0" r="0" t="0"/>
          <a:stretch/>
        </p:blipFill>
        <p:spPr>
          <a:xfrm>
            <a:off x="6075500" y="47767"/>
            <a:ext cx="2310198" cy="1227274"/>
          </a:xfrm>
          <a:prstGeom prst="rect">
            <a:avLst/>
          </a:prstGeom>
          <a:noFill/>
          <a:ln>
            <a:noFill/>
          </a:ln>
        </p:spPr>
      </p:pic>
      <p:pic>
        <p:nvPicPr>
          <p:cNvPr id="293" name="Google Shape;293;p61">
            <a:hlinkClick r:id="rId14"/>
          </p:cNvPr>
          <p:cNvPicPr preferRelativeResize="0"/>
          <p:nvPr/>
        </p:nvPicPr>
        <p:blipFill rotWithShape="1">
          <a:blip r:embed="rId15">
            <a:alphaModFix/>
          </a:blip>
          <a:srcRect b="3901" l="0" r="0" t="0"/>
          <a:stretch/>
        </p:blipFill>
        <p:spPr>
          <a:xfrm>
            <a:off x="6082425" y="2589118"/>
            <a:ext cx="2305576" cy="1240899"/>
          </a:xfrm>
          <a:prstGeom prst="rect">
            <a:avLst/>
          </a:prstGeom>
          <a:noFill/>
          <a:ln>
            <a:noFill/>
          </a:ln>
        </p:spPr>
      </p:pic>
      <p:pic>
        <p:nvPicPr>
          <p:cNvPr id="294" name="Google Shape;294;p61">
            <a:hlinkClick r:id="rId16"/>
          </p:cNvPr>
          <p:cNvPicPr preferRelativeResize="0"/>
          <p:nvPr/>
        </p:nvPicPr>
        <p:blipFill rotWithShape="1">
          <a:blip r:embed="rId17">
            <a:alphaModFix/>
          </a:blip>
          <a:srcRect b="4961" l="0" r="0" t="0"/>
          <a:stretch/>
        </p:blipFill>
        <p:spPr>
          <a:xfrm>
            <a:off x="6087050" y="3886428"/>
            <a:ext cx="2305576" cy="12272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62"/>
          <p:cNvSpPr txBox="1"/>
          <p:nvPr>
            <p:ph type="ctrTitle"/>
          </p:nvPr>
        </p:nvSpPr>
        <p:spPr>
          <a:xfrm>
            <a:off x="369000" y="365700"/>
            <a:ext cx="8463300" cy="3925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solidFill>
                  <a:schemeClr val="lt1"/>
                </a:solidFill>
              </a:rPr>
              <a:t>We look forward to </a:t>
            </a:r>
            <a:r>
              <a:rPr lang="en"/>
              <a:t>speaking with you!</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 sz="1400">
                <a:solidFill>
                  <a:schemeClr val="accent2"/>
                </a:solidFill>
                <a:latin typeface="Inter"/>
                <a:ea typeface="Inter"/>
                <a:cs typeface="Inter"/>
                <a:sym typeface="Inter"/>
              </a:rPr>
              <a:t>Thoughtworks Talent </a:t>
            </a:r>
            <a:r>
              <a:rPr lang="en" sz="1400">
                <a:solidFill>
                  <a:schemeClr val="accent2"/>
                </a:solidFill>
                <a:latin typeface="Inter"/>
                <a:ea typeface="Inter"/>
                <a:cs typeface="Inter"/>
                <a:sym typeface="Inter"/>
              </a:rPr>
              <a:t>Acquisition</a:t>
            </a:r>
            <a:r>
              <a:rPr lang="en" sz="1400">
                <a:solidFill>
                  <a:schemeClr val="accent2"/>
                </a:solidFill>
                <a:latin typeface="Inter"/>
                <a:ea typeface="Inter"/>
                <a:cs typeface="Inter"/>
                <a:sym typeface="Inter"/>
              </a:rPr>
              <a:t> Team</a:t>
            </a:r>
            <a:endParaRPr i="1">
              <a:solidFill>
                <a:schemeClr val="lt1"/>
              </a:solidFill>
            </a:endParaRPr>
          </a:p>
        </p:txBody>
      </p:sp>
      <p:sp>
        <p:nvSpPr>
          <p:cNvPr id="300" name="Google Shape;300;p6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sz="700"/>
          </a:p>
        </p:txBody>
      </p:sp>
    </p:spTree>
  </p:cSld>
  <p:clrMapOvr>
    <a:masterClrMapping/>
  </p:clrMapOvr>
</p:sld>
</file>

<file path=ppt/theme/theme1.xml><?xml version="1.0" encoding="utf-8"?>
<a:theme xmlns:a="http://schemas.openxmlformats.org/drawingml/2006/main" xmlns:r="http://schemas.openxmlformats.org/officeDocument/2006/relationships" name="Thoughtworks Master ">
  <a:themeElements>
    <a:clrScheme name="Simple Light">
      <a:dk1>
        <a:srgbClr val="000000"/>
      </a:dk1>
      <a:lt1>
        <a:srgbClr val="FFFFFF"/>
      </a:lt1>
      <a:dk2>
        <a:srgbClr val="666666"/>
      </a:dk2>
      <a:lt2>
        <a:srgbClr val="EDF1F3"/>
      </a:lt2>
      <a:accent1>
        <a:srgbClr val="003D4F"/>
      </a:accent1>
      <a:accent2>
        <a:srgbClr val="F2617A"/>
      </a:accent2>
      <a:accent3>
        <a:srgbClr val="CC850A"/>
      </a:accent3>
      <a:accent4>
        <a:srgbClr val="6B9E78"/>
      </a:accent4>
      <a:accent5>
        <a:srgbClr val="47A1AD"/>
      </a:accent5>
      <a:accent6>
        <a:srgbClr val="634F7D"/>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houghtworks Master ">
  <a:themeElements>
    <a:clrScheme name="Simple Light">
      <a:dk1>
        <a:srgbClr val="000000"/>
      </a:dk1>
      <a:lt1>
        <a:srgbClr val="FFFFFF"/>
      </a:lt1>
      <a:dk2>
        <a:srgbClr val="666666"/>
      </a:dk2>
      <a:lt2>
        <a:srgbClr val="EDF1F3"/>
      </a:lt2>
      <a:accent1>
        <a:srgbClr val="003D4F"/>
      </a:accent1>
      <a:accent2>
        <a:srgbClr val="F2617A"/>
      </a:accent2>
      <a:accent3>
        <a:srgbClr val="CC850A"/>
      </a:accent3>
      <a:accent4>
        <a:srgbClr val="6B9E78"/>
      </a:accent4>
      <a:accent5>
        <a:srgbClr val="47A1AD"/>
      </a:accent5>
      <a:accent6>
        <a:srgbClr val="634F7D"/>
      </a:accent6>
      <a:hlink>
        <a:srgbClr val="BD425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